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337" r:id="rId5"/>
  </p:sldIdLst>
  <p:sldSz cx="9144000" cy="5143500" type="screen16x9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ren Roney" initials="KR" lastIdx="1" clrIdx="0">
    <p:extLst>
      <p:ext uri="{19B8F6BF-5375-455C-9EA6-DF929625EA0E}">
        <p15:presenceInfo xmlns:p15="http://schemas.microsoft.com/office/powerpoint/2012/main" userId="S::karen.roney@longmontcolorado.gov::e974d853-9934-416a-9581-d01846fe1718" providerId="AD"/>
      </p:ext>
    </p:extLst>
  </p:cmAuthor>
  <p:cmAuthor id="2" name="Brett Stadsvold" initials="BS" lastIdx="3" clrIdx="1">
    <p:extLst>
      <p:ext uri="{19B8F6BF-5375-455C-9EA6-DF929625EA0E}">
        <p15:presenceInfo xmlns:p15="http://schemas.microsoft.com/office/powerpoint/2012/main" userId="S-1-5-21-1262450708-1795644131-4547331-229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805"/>
    <a:srgbClr val="FF9D6E"/>
    <a:srgbClr val="C05131"/>
    <a:srgbClr val="003057"/>
    <a:srgbClr val="326295"/>
    <a:srgbClr val="6787B7"/>
    <a:srgbClr val="404545"/>
    <a:srgbClr val="005B82"/>
    <a:srgbClr val="65CFE9"/>
    <a:srgbClr val="69BE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7F6C61-736F-2AF9-2F56-FD9A4079471F}" v="223" dt="2021-12-21T15:26:53.596"/>
    <p1510:client id="{2F6778CC-F2E8-E762-619B-2B6E1C042737}" v="1" dt="2021-12-21T20:13:11.719"/>
    <p1510:client id="{5B235AF5-4523-0466-80D0-F9429C4D755D}" v="6" dt="2022-01-03T21:07:41.118"/>
    <p1510:client id="{699B2DC9-1DD0-C3BE-2D8E-C9BE47F57594}" v="49" dt="2021-12-28T16:00:07.299"/>
    <p1510:client id="{6A05CCE9-33C9-0889-499B-F75BAF912F4C}" v="37" dt="2022-01-04T17:53:04.697"/>
    <p1510:client id="{782C2943-1E08-0A4D-6DD7-B28554151F31}" v="8" dt="2021-12-20T21:52:42.496"/>
    <p1510:client id="{837D79C6-2993-51E7-385E-F2CEA7659F21}" v="42" dt="2021-12-20T21:31:55.888"/>
    <p1510:client id="{A0E5A336-92E5-9C3F-FCC6-F77B8C001517}" v="3" dt="2021-12-23T21:12:29.409"/>
    <p1510:client id="{A620E3D1-64FB-A73E-B931-2F2B99CF5F13}" v="185" dt="2021-12-28T17:59:27.850"/>
    <p1510:client id="{A6B6015F-54FD-B235-540B-56783B9DC39B}" v="74" dt="2021-12-28T15:35:40.472"/>
    <p1510:client id="{AAA63ABB-E6CC-F49C-6E46-03BDBEDC25AC}" v="89" dt="2021-12-28T14:09:55.594"/>
    <p1510:client id="{D7A34676-828B-46C9-95D4-4921D07B3347}" v="217" dt="2022-01-03T21:46:29.321"/>
    <p1510:client id="{DA426C1C-3ED2-6F99-4B88-68AD292BC972}" v="195" dt="2022-01-04T16:44:00.057"/>
    <p1510:client id="{E3530D00-F33A-174D-9A6B-FE2D8E5962FF}" v="21" dt="2022-01-03T15:59:20.018"/>
    <p1510:client id="{EB0B592C-5009-7282-1B07-26BC9282C17E}" v="4" dt="2021-12-28T18:12:17.777"/>
    <p1510:client id="{F7B4AE7D-F35F-14E6-7288-7CFFC27F8609}" v="300" dt="2021-12-21T19:13:51.240"/>
    <p1510:client id="{FC22C175-4A89-266A-C770-6512CB6FA13E}" v="266" dt="2021-12-21T15:46:43.5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2" d="100"/>
          <a:sy n="142" d="100"/>
        </p:scale>
        <p:origin x="714" y="1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D111B1-43BD-4547-897B-253B7EAE28B7}" type="doc">
      <dgm:prSet loTypeId="urn:microsoft.com/office/officeart/2005/8/layout/chevron1" loCatId="process" qsTypeId="urn:microsoft.com/office/officeart/2005/8/quickstyle/simple2" qsCatId="simple" csTypeId="urn:microsoft.com/office/officeart/2005/8/colors/colorful2" csCatId="colorful" phldr="1"/>
      <dgm:spPr/>
    </dgm:pt>
    <dgm:pt modelId="{68ECA616-E861-4B92-BD24-BDB82A398DA3}">
      <dgm:prSet phldrT="[Text]"/>
      <dgm:spPr/>
      <dgm:t>
        <a:bodyPr/>
        <a:lstStyle/>
        <a:p>
          <a:r>
            <a:rPr lang="en-US" b="1">
              <a:solidFill>
                <a:schemeClr val="tx1"/>
              </a:solidFill>
            </a:rPr>
            <a:t>January</a:t>
          </a:r>
        </a:p>
      </dgm:t>
    </dgm:pt>
    <dgm:pt modelId="{78211CD3-313F-4AD5-AA54-2A65433FD914}" type="parTrans" cxnId="{F85782DC-EA66-4488-BFD5-6C73DD1BEDA5}">
      <dgm:prSet/>
      <dgm:spPr/>
      <dgm:t>
        <a:bodyPr/>
        <a:lstStyle/>
        <a:p>
          <a:endParaRPr lang="en-US"/>
        </a:p>
      </dgm:t>
    </dgm:pt>
    <dgm:pt modelId="{B1A7656C-7BE7-4BE2-8F4F-E8805FFC2332}" type="sibTrans" cxnId="{F85782DC-EA66-4488-BFD5-6C73DD1BEDA5}">
      <dgm:prSet/>
      <dgm:spPr/>
      <dgm:t>
        <a:bodyPr/>
        <a:lstStyle/>
        <a:p>
          <a:endParaRPr lang="en-US"/>
        </a:p>
      </dgm:t>
    </dgm:pt>
    <dgm:pt modelId="{05BAB244-F937-488E-9B7A-A25EC56EA2BE}">
      <dgm:prSet phldrT="[Text]"/>
      <dgm:spPr/>
      <dgm:t>
        <a:bodyPr/>
        <a:lstStyle/>
        <a:p>
          <a:r>
            <a:rPr lang="en-US" b="1">
              <a:solidFill>
                <a:schemeClr val="tx1"/>
              </a:solidFill>
            </a:rPr>
            <a:t>February</a:t>
          </a:r>
        </a:p>
      </dgm:t>
    </dgm:pt>
    <dgm:pt modelId="{5EEF020B-1891-4EBF-BC01-7F0975B4CBBA}" type="parTrans" cxnId="{F11EBFB6-DB46-46D0-B48D-6312599D3829}">
      <dgm:prSet/>
      <dgm:spPr/>
      <dgm:t>
        <a:bodyPr/>
        <a:lstStyle/>
        <a:p>
          <a:endParaRPr lang="en-US"/>
        </a:p>
      </dgm:t>
    </dgm:pt>
    <dgm:pt modelId="{D87721E0-C7E4-4C3D-96BD-BB6419FD5DA0}" type="sibTrans" cxnId="{F11EBFB6-DB46-46D0-B48D-6312599D3829}">
      <dgm:prSet/>
      <dgm:spPr/>
      <dgm:t>
        <a:bodyPr/>
        <a:lstStyle/>
        <a:p>
          <a:endParaRPr lang="en-US"/>
        </a:p>
      </dgm:t>
    </dgm:pt>
    <dgm:pt modelId="{75CE9281-B255-48D4-AC0E-C25AF058FD8A}">
      <dgm:prSet phldrT="[Text]"/>
      <dgm:spPr/>
      <dgm:t>
        <a:bodyPr/>
        <a:lstStyle/>
        <a:p>
          <a:r>
            <a:rPr lang="en-US" b="1">
              <a:solidFill>
                <a:schemeClr val="tx1"/>
              </a:solidFill>
            </a:rPr>
            <a:t>March</a:t>
          </a:r>
        </a:p>
      </dgm:t>
    </dgm:pt>
    <dgm:pt modelId="{792F98F6-D609-4D59-A931-ADD591E0DDBA}" type="parTrans" cxnId="{B54F8053-DB8A-4318-AF4A-F571E5561576}">
      <dgm:prSet/>
      <dgm:spPr/>
      <dgm:t>
        <a:bodyPr/>
        <a:lstStyle/>
        <a:p>
          <a:endParaRPr lang="en-US"/>
        </a:p>
      </dgm:t>
    </dgm:pt>
    <dgm:pt modelId="{757A12BF-CC14-42FC-8E20-CE90E017CB0C}" type="sibTrans" cxnId="{B54F8053-DB8A-4318-AF4A-F571E5561576}">
      <dgm:prSet/>
      <dgm:spPr/>
      <dgm:t>
        <a:bodyPr/>
        <a:lstStyle/>
        <a:p>
          <a:endParaRPr lang="en-US"/>
        </a:p>
      </dgm:t>
    </dgm:pt>
    <dgm:pt modelId="{B13C58BA-4221-4B40-8C0E-3B17B8133334}">
      <dgm:prSet phldrT="[Text]"/>
      <dgm:spPr/>
      <dgm:t>
        <a:bodyPr/>
        <a:lstStyle/>
        <a:p>
          <a:r>
            <a:rPr lang="en-US" b="1">
              <a:solidFill>
                <a:schemeClr val="tx1"/>
              </a:solidFill>
            </a:rPr>
            <a:t>April</a:t>
          </a:r>
        </a:p>
      </dgm:t>
    </dgm:pt>
    <dgm:pt modelId="{3045C1CD-6893-4574-BAF3-34A0AE907E0B}" type="parTrans" cxnId="{F1F01F0E-2B23-4F71-AEB9-58AFB41F9881}">
      <dgm:prSet/>
      <dgm:spPr/>
      <dgm:t>
        <a:bodyPr/>
        <a:lstStyle/>
        <a:p>
          <a:endParaRPr lang="en-US"/>
        </a:p>
      </dgm:t>
    </dgm:pt>
    <dgm:pt modelId="{26B4511B-8B77-44E6-ABB3-AD2847F69D47}" type="sibTrans" cxnId="{F1F01F0E-2B23-4F71-AEB9-58AFB41F9881}">
      <dgm:prSet/>
      <dgm:spPr/>
      <dgm:t>
        <a:bodyPr/>
        <a:lstStyle/>
        <a:p>
          <a:endParaRPr lang="en-US"/>
        </a:p>
      </dgm:t>
    </dgm:pt>
    <dgm:pt modelId="{A80FCAEC-0E0D-4028-BD82-A98BFE2E9525}">
      <dgm:prSet phldrT="[Text]"/>
      <dgm:spPr/>
      <dgm:t>
        <a:bodyPr/>
        <a:lstStyle/>
        <a:p>
          <a:r>
            <a:rPr lang="en-US" b="1">
              <a:solidFill>
                <a:schemeClr val="tx1"/>
              </a:solidFill>
            </a:rPr>
            <a:t>May</a:t>
          </a:r>
        </a:p>
      </dgm:t>
    </dgm:pt>
    <dgm:pt modelId="{F7EFD864-EA0F-461E-B0BA-0CD5BD84586A}" type="parTrans" cxnId="{8DB82147-801F-4294-9B96-749823B2155A}">
      <dgm:prSet/>
      <dgm:spPr/>
      <dgm:t>
        <a:bodyPr/>
        <a:lstStyle/>
        <a:p>
          <a:endParaRPr lang="en-US"/>
        </a:p>
      </dgm:t>
    </dgm:pt>
    <dgm:pt modelId="{A0D13501-D78C-40E8-904C-6BF24EB86AA1}" type="sibTrans" cxnId="{8DB82147-801F-4294-9B96-749823B2155A}">
      <dgm:prSet/>
      <dgm:spPr/>
      <dgm:t>
        <a:bodyPr/>
        <a:lstStyle/>
        <a:p>
          <a:endParaRPr lang="en-US"/>
        </a:p>
      </dgm:t>
    </dgm:pt>
    <dgm:pt modelId="{79EAB53B-2461-4DC9-8402-0C56E437057E}">
      <dgm:prSet phldrT="[Text]"/>
      <dgm:spPr/>
      <dgm:t>
        <a:bodyPr/>
        <a:lstStyle/>
        <a:p>
          <a:r>
            <a:rPr lang="en-US" b="1">
              <a:solidFill>
                <a:schemeClr val="tx1"/>
              </a:solidFill>
            </a:rPr>
            <a:t>June</a:t>
          </a:r>
        </a:p>
      </dgm:t>
    </dgm:pt>
    <dgm:pt modelId="{9328F684-C239-4A1C-AB57-DEDD1D68A6AF}" type="parTrans" cxnId="{13F54309-2F18-40AE-91DA-306E609E1710}">
      <dgm:prSet/>
      <dgm:spPr/>
      <dgm:t>
        <a:bodyPr/>
        <a:lstStyle/>
        <a:p>
          <a:endParaRPr lang="en-US"/>
        </a:p>
      </dgm:t>
    </dgm:pt>
    <dgm:pt modelId="{B9D1E99E-3E48-432A-9D32-C1E71ADAF3AD}" type="sibTrans" cxnId="{13F54309-2F18-40AE-91DA-306E609E1710}">
      <dgm:prSet/>
      <dgm:spPr/>
      <dgm:t>
        <a:bodyPr/>
        <a:lstStyle/>
        <a:p>
          <a:endParaRPr lang="en-US"/>
        </a:p>
      </dgm:t>
    </dgm:pt>
    <dgm:pt modelId="{551C4758-E928-4371-BD2D-9BAACEE053E1}">
      <dgm:prSet phldrT="[Text]"/>
      <dgm:spPr/>
      <dgm:t>
        <a:bodyPr/>
        <a:lstStyle/>
        <a:p>
          <a:r>
            <a:rPr lang="en-US" b="1">
              <a:solidFill>
                <a:schemeClr val="tx1"/>
              </a:solidFill>
            </a:rPr>
            <a:t>July</a:t>
          </a:r>
        </a:p>
      </dgm:t>
    </dgm:pt>
    <dgm:pt modelId="{3C3EA342-0451-460E-96BD-E4BA1E961C2D}" type="parTrans" cxnId="{B95ECBD2-AF4F-40C1-90AE-C05C5B9AD1F2}">
      <dgm:prSet/>
      <dgm:spPr/>
      <dgm:t>
        <a:bodyPr/>
        <a:lstStyle/>
        <a:p>
          <a:endParaRPr lang="en-US"/>
        </a:p>
      </dgm:t>
    </dgm:pt>
    <dgm:pt modelId="{674BAF36-6E06-4331-B93C-E2496F286229}" type="sibTrans" cxnId="{B95ECBD2-AF4F-40C1-90AE-C05C5B9AD1F2}">
      <dgm:prSet/>
      <dgm:spPr/>
      <dgm:t>
        <a:bodyPr/>
        <a:lstStyle/>
        <a:p>
          <a:endParaRPr lang="en-US"/>
        </a:p>
      </dgm:t>
    </dgm:pt>
    <dgm:pt modelId="{40260065-D47D-4B71-AB56-F1AE0542CD19}">
      <dgm:prSet phldrT="[Text]"/>
      <dgm:spPr/>
      <dgm:t>
        <a:bodyPr/>
        <a:lstStyle/>
        <a:p>
          <a:r>
            <a:rPr lang="en-US" b="1">
              <a:solidFill>
                <a:schemeClr val="tx1"/>
              </a:solidFill>
            </a:rPr>
            <a:t>August</a:t>
          </a:r>
        </a:p>
      </dgm:t>
    </dgm:pt>
    <dgm:pt modelId="{5544DB5A-FF8F-4A20-A936-199DBA40C019}" type="parTrans" cxnId="{A681103B-637D-497F-9D5F-953273059363}">
      <dgm:prSet/>
      <dgm:spPr/>
      <dgm:t>
        <a:bodyPr/>
        <a:lstStyle/>
        <a:p>
          <a:endParaRPr lang="en-US"/>
        </a:p>
      </dgm:t>
    </dgm:pt>
    <dgm:pt modelId="{24AB95A5-4E30-45CC-9D12-843B28FA1F2B}" type="sibTrans" cxnId="{A681103B-637D-497F-9D5F-953273059363}">
      <dgm:prSet/>
      <dgm:spPr/>
      <dgm:t>
        <a:bodyPr/>
        <a:lstStyle/>
        <a:p>
          <a:endParaRPr lang="en-US"/>
        </a:p>
      </dgm:t>
    </dgm:pt>
    <dgm:pt modelId="{CEAE4325-A503-4AD3-83D7-59BB8CE780E2}">
      <dgm:prSet phldrT="[Text]"/>
      <dgm:spPr/>
      <dgm:t>
        <a:bodyPr/>
        <a:lstStyle/>
        <a:p>
          <a:r>
            <a:rPr lang="en-US" b="1">
              <a:solidFill>
                <a:schemeClr val="tx1"/>
              </a:solidFill>
            </a:rPr>
            <a:t>September</a:t>
          </a:r>
        </a:p>
      </dgm:t>
    </dgm:pt>
    <dgm:pt modelId="{685AAC32-E9FD-4D1B-B3E1-C31917D2F197}" type="parTrans" cxnId="{033451B4-8927-4898-8B6A-040AF419A01F}">
      <dgm:prSet/>
      <dgm:spPr/>
      <dgm:t>
        <a:bodyPr/>
        <a:lstStyle/>
        <a:p>
          <a:endParaRPr lang="en-US"/>
        </a:p>
      </dgm:t>
    </dgm:pt>
    <dgm:pt modelId="{47EE851B-1C68-40FF-9697-1FC9AD2D8FC5}" type="sibTrans" cxnId="{033451B4-8927-4898-8B6A-040AF419A01F}">
      <dgm:prSet/>
      <dgm:spPr/>
      <dgm:t>
        <a:bodyPr/>
        <a:lstStyle/>
        <a:p>
          <a:endParaRPr lang="en-US"/>
        </a:p>
      </dgm:t>
    </dgm:pt>
    <dgm:pt modelId="{02EA3842-D27C-4719-B782-CDBD860D094B}">
      <dgm:prSet phldrT="[Text]"/>
      <dgm:spPr/>
      <dgm:t>
        <a:bodyPr/>
        <a:lstStyle/>
        <a:p>
          <a:r>
            <a:rPr lang="en-US" b="1">
              <a:solidFill>
                <a:schemeClr val="tx1"/>
              </a:solidFill>
            </a:rPr>
            <a:t>October</a:t>
          </a:r>
        </a:p>
      </dgm:t>
    </dgm:pt>
    <dgm:pt modelId="{B64E8EEE-CC58-46E8-972B-3C98F2D638D2}" type="parTrans" cxnId="{D3D4E370-FD98-458E-A1EF-63FB2B74A9E7}">
      <dgm:prSet/>
      <dgm:spPr/>
      <dgm:t>
        <a:bodyPr/>
        <a:lstStyle/>
        <a:p>
          <a:endParaRPr lang="en-US"/>
        </a:p>
      </dgm:t>
    </dgm:pt>
    <dgm:pt modelId="{35D35A1B-25D4-46CF-B007-10B5DFAB5654}" type="sibTrans" cxnId="{D3D4E370-FD98-458E-A1EF-63FB2B74A9E7}">
      <dgm:prSet/>
      <dgm:spPr/>
      <dgm:t>
        <a:bodyPr/>
        <a:lstStyle/>
        <a:p>
          <a:endParaRPr lang="en-US"/>
        </a:p>
      </dgm:t>
    </dgm:pt>
    <dgm:pt modelId="{DD975555-8380-4820-8AB1-BAF044684EFA}">
      <dgm:prSet phldrT="[Text]"/>
      <dgm:spPr/>
      <dgm:t>
        <a:bodyPr/>
        <a:lstStyle/>
        <a:p>
          <a:r>
            <a:rPr lang="en-US" b="1">
              <a:solidFill>
                <a:schemeClr val="tx1"/>
              </a:solidFill>
            </a:rPr>
            <a:t>November</a:t>
          </a:r>
        </a:p>
      </dgm:t>
    </dgm:pt>
    <dgm:pt modelId="{104587A8-B96D-436D-89E5-BFBABCBCBA45}" type="parTrans" cxnId="{EAD6A489-938E-4794-B954-3149E859574D}">
      <dgm:prSet/>
      <dgm:spPr/>
      <dgm:t>
        <a:bodyPr/>
        <a:lstStyle/>
        <a:p>
          <a:endParaRPr lang="en-US"/>
        </a:p>
      </dgm:t>
    </dgm:pt>
    <dgm:pt modelId="{CD85C223-B573-4362-B99F-4DEA40CFF4BD}" type="sibTrans" cxnId="{EAD6A489-938E-4794-B954-3149E859574D}">
      <dgm:prSet/>
      <dgm:spPr/>
      <dgm:t>
        <a:bodyPr/>
        <a:lstStyle/>
        <a:p>
          <a:endParaRPr lang="en-US"/>
        </a:p>
      </dgm:t>
    </dgm:pt>
    <dgm:pt modelId="{8E2632EA-8753-4E09-AF31-44BAC0E6B470}">
      <dgm:prSet phldrT="[Text]"/>
      <dgm:spPr/>
      <dgm:t>
        <a:bodyPr/>
        <a:lstStyle/>
        <a:p>
          <a:r>
            <a:rPr lang="en-US" b="1">
              <a:solidFill>
                <a:schemeClr val="tx1"/>
              </a:solidFill>
            </a:rPr>
            <a:t>December</a:t>
          </a:r>
        </a:p>
      </dgm:t>
    </dgm:pt>
    <dgm:pt modelId="{3F82AAA9-E95D-4658-9613-40763A3FD401}" type="parTrans" cxnId="{871A71C0-5DDC-4A8E-BBB5-C14FEEE49179}">
      <dgm:prSet/>
      <dgm:spPr/>
      <dgm:t>
        <a:bodyPr/>
        <a:lstStyle/>
        <a:p>
          <a:endParaRPr lang="en-US"/>
        </a:p>
      </dgm:t>
    </dgm:pt>
    <dgm:pt modelId="{DAA70370-25FE-47D5-B1C3-F0D6BCE892F0}" type="sibTrans" cxnId="{871A71C0-5DDC-4A8E-BBB5-C14FEEE49179}">
      <dgm:prSet/>
      <dgm:spPr/>
      <dgm:t>
        <a:bodyPr/>
        <a:lstStyle/>
        <a:p>
          <a:endParaRPr lang="en-US"/>
        </a:p>
      </dgm:t>
    </dgm:pt>
    <dgm:pt modelId="{1D25193C-4286-4EAB-A3A9-5CEA86D84C0A}" type="pres">
      <dgm:prSet presAssocID="{E0D111B1-43BD-4547-897B-253B7EAE28B7}" presName="Name0" presStyleCnt="0">
        <dgm:presLayoutVars>
          <dgm:dir/>
          <dgm:animLvl val="lvl"/>
          <dgm:resizeHandles val="exact"/>
        </dgm:presLayoutVars>
      </dgm:prSet>
      <dgm:spPr/>
    </dgm:pt>
    <dgm:pt modelId="{3C831037-EBAC-471A-A815-52870CD1636C}" type="pres">
      <dgm:prSet presAssocID="{68ECA616-E861-4B92-BD24-BDB82A398DA3}" presName="parTxOnly" presStyleLbl="node1" presStyleIdx="0" presStyleCnt="12">
        <dgm:presLayoutVars>
          <dgm:chMax val="0"/>
          <dgm:chPref val="0"/>
          <dgm:bulletEnabled val="1"/>
        </dgm:presLayoutVars>
      </dgm:prSet>
      <dgm:spPr/>
    </dgm:pt>
    <dgm:pt modelId="{FE86B900-5C41-4251-972B-4D6E92353A9E}" type="pres">
      <dgm:prSet presAssocID="{B1A7656C-7BE7-4BE2-8F4F-E8805FFC2332}" presName="parTxOnlySpace" presStyleCnt="0"/>
      <dgm:spPr/>
    </dgm:pt>
    <dgm:pt modelId="{23528D41-24EE-4640-8F09-6503B287E395}" type="pres">
      <dgm:prSet presAssocID="{05BAB244-F937-488E-9B7A-A25EC56EA2BE}" presName="parTxOnly" presStyleLbl="node1" presStyleIdx="1" presStyleCnt="12">
        <dgm:presLayoutVars>
          <dgm:chMax val="0"/>
          <dgm:chPref val="0"/>
          <dgm:bulletEnabled val="1"/>
        </dgm:presLayoutVars>
      </dgm:prSet>
      <dgm:spPr/>
    </dgm:pt>
    <dgm:pt modelId="{07EAAE29-64C1-4CAC-8FE3-53C20F2B6C7A}" type="pres">
      <dgm:prSet presAssocID="{D87721E0-C7E4-4C3D-96BD-BB6419FD5DA0}" presName="parTxOnlySpace" presStyleCnt="0"/>
      <dgm:spPr/>
    </dgm:pt>
    <dgm:pt modelId="{DA302ABF-4B28-494A-A1D8-577EB7481372}" type="pres">
      <dgm:prSet presAssocID="{75CE9281-B255-48D4-AC0E-C25AF058FD8A}" presName="parTxOnly" presStyleLbl="node1" presStyleIdx="2" presStyleCnt="12">
        <dgm:presLayoutVars>
          <dgm:chMax val="0"/>
          <dgm:chPref val="0"/>
          <dgm:bulletEnabled val="1"/>
        </dgm:presLayoutVars>
      </dgm:prSet>
      <dgm:spPr/>
    </dgm:pt>
    <dgm:pt modelId="{A7F19F7A-4EDA-4B89-8BDB-0F2F034A73FD}" type="pres">
      <dgm:prSet presAssocID="{757A12BF-CC14-42FC-8E20-CE90E017CB0C}" presName="parTxOnlySpace" presStyleCnt="0"/>
      <dgm:spPr/>
    </dgm:pt>
    <dgm:pt modelId="{F21E2A3E-E46A-426D-B398-0B0FDFE7384D}" type="pres">
      <dgm:prSet presAssocID="{B13C58BA-4221-4B40-8C0E-3B17B8133334}" presName="parTxOnly" presStyleLbl="node1" presStyleIdx="3" presStyleCnt="12">
        <dgm:presLayoutVars>
          <dgm:chMax val="0"/>
          <dgm:chPref val="0"/>
          <dgm:bulletEnabled val="1"/>
        </dgm:presLayoutVars>
      </dgm:prSet>
      <dgm:spPr/>
    </dgm:pt>
    <dgm:pt modelId="{40D55EAB-D975-4B25-A1EA-E544EFB117DA}" type="pres">
      <dgm:prSet presAssocID="{26B4511B-8B77-44E6-ABB3-AD2847F69D47}" presName="parTxOnlySpace" presStyleCnt="0"/>
      <dgm:spPr/>
    </dgm:pt>
    <dgm:pt modelId="{96B8C185-6C3E-4077-A34E-BF36FE2F6ECE}" type="pres">
      <dgm:prSet presAssocID="{A80FCAEC-0E0D-4028-BD82-A98BFE2E9525}" presName="parTxOnly" presStyleLbl="node1" presStyleIdx="4" presStyleCnt="12">
        <dgm:presLayoutVars>
          <dgm:chMax val="0"/>
          <dgm:chPref val="0"/>
          <dgm:bulletEnabled val="1"/>
        </dgm:presLayoutVars>
      </dgm:prSet>
      <dgm:spPr/>
    </dgm:pt>
    <dgm:pt modelId="{C1B6150F-20D0-4754-968E-113710EEEC88}" type="pres">
      <dgm:prSet presAssocID="{A0D13501-D78C-40E8-904C-6BF24EB86AA1}" presName="parTxOnlySpace" presStyleCnt="0"/>
      <dgm:spPr/>
    </dgm:pt>
    <dgm:pt modelId="{42D42CEE-F0AF-4136-AA9D-A66B944EBEA4}" type="pres">
      <dgm:prSet presAssocID="{79EAB53B-2461-4DC9-8402-0C56E437057E}" presName="parTxOnly" presStyleLbl="node1" presStyleIdx="5" presStyleCnt="12">
        <dgm:presLayoutVars>
          <dgm:chMax val="0"/>
          <dgm:chPref val="0"/>
          <dgm:bulletEnabled val="1"/>
        </dgm:presLayoutVars>
      </dgm:prSet>
      <dgm:spPr/>
    </dgm:pt>
    <dgm:pt modelId="{0CBD4A98-B970-47D2-8073-0627DE701E70}" type="pres">
      <dgm:prSet presAssocID="{B9D1E99E-3E48-432A-9D32-C1E71ADAF3AD}" presName="parTxOnlySpace" presStyleCnt="0"/>
      <dgm:spPr/>
    </dgm:pt>
    <dgm:pt modelId="{C3130031-B789-4A54-9023-136F06CC5A7F}" type="pres">
      <dgm:prSet presAssocID="{551C4758-E928-4371-BD2D-9BAACEE053E1}" presName="parTxOnly" presStyleLbl="node1" presStyleIdx="6" presStyleCnt="12">
        <dgm:presLayoutVars>
          <dgm:chMax val="0"/>
          <dgm:chPref val="0"/>
          <dgm:bulletEnabled val="1"/>
        </dgm:presLayoutVars>
      </dgm:prSet>
      <dgm:spPr/>
    </dgm:pt>
    <dgm:pt modelId="{830D6DA3-8683-42DA-BF09-A50F63686E92}" type="pres">
      <dgm:prSet presAssocID="{674BAF36-6E06-4331-B93C-E2496F286229}" presName="parTxOnlySpace" presStyleCnt="0"/>
      <dgm:spPr/>
    </dgm:pt>
    <dgm:pt modelId="{ED5AC871-1818-4E35-8890-5DA170781BE7}" type="pres">
      <dgm:prSet presAssocID="{40260065-D47D-4B71-AB56-F1AE0542CD19}" presName="parTxOnly" presStyleLbl="node1" presStyleIdx="7" presStyleCnt="12">
        <dgm:presLayoutVars>
          <dgm:chMax val="0"/>
          <dgm:chPref val="0"/>
          <dgm:bulletEnabled val="1"/>
        </dgm:presLayoutVars>
      </dgm:prSet>
      <dgm:spPr/>
    </dgm:pt>
    <dgm:pt modelId="{2985CC8D-84BD-471C-A6B1-EE9234D6D75A}" type="pres">
      <dgm:prSet presAssocID="{24AB95A5-4E30-45CC-9D12-843B28FA1F2B}" presName="parTxOnlySpace" presStyleCnt="0"/>
      <dgm:spPr/>
    </dgm:pt>
    <dgm:pt modelId="{A5A1CE81-0EBA-45F7-8EBC-B26714FE4C31}" type="pres">
      <dgm:prSet presAssocID="{CEAE4325-A503-4AD3-83D7-59BB8CE780E2}" presName="parTxOnly" presStyleLbl="node1" presStyleIdx="8" presStyleCnt="12">
        <dgm:presLayoutVars>
          <dgm:chMax val="0"/>
          <dgm:chPref val="0"/>
          <dgm:bulletEnabled val="1"/>
        </dgm:presLayoutVars>
      </dgm:prSet>
      <dgm:spPr/>
    </dgm:pt>
    <dgm:pt modelId="{298D97FA-9CAB-4343-BEF0-C2BCF0474591}" type="pres">
      <dgm:prSet presAssocID="{47EE851B-1C68-40FF-9697-1FC9AD2D8FC5}" presName="parTxOnlySpace" presStyleCnt="0"/>
      <dgm:spPr/>
    </dgm:pt>
    <dgm:pt modelId="{6A7690FF-C554-4DC2-9A54-63A5F31AFBF2}" type="pres">
      <dgm:prSet presAssocID="{02EA3842-D27C-4719-B782-CDBD860D094B}" presName="parTxOnly" presStyleLbl="node1" presStyleIdx="9" presStyleCnt="12">
        <dgm:presLayoutVars>
          <dgm:chMax val="0"/>
          <dgm:chPref val="0"/>
          <dgm:bulletEnabled val="1"/>
        </dgm:presLayoutVars>
      </dgm:prSet>
      <dgm:spPr/>
    </dgm:pt>
    <dgm:pt modelId="{2B3B17FF-9C55-49CA-80C7-B076AF10C90C}" type="pres">
      <dgm:prSet presAssocID="{35D35A1B-25D4-46CF-B007-10B5DFAB5654}" presName="parTxOnlySpace" presStyleCnt="0"/>
      <dgm:spPr/>
    </dgm:pt>
    <dgm:pt modelId="{ADC12B0D-A00C-4FEE-BA94-33FF30D99FA1}" type="pres">
      <dgm:prSet presAssocID="{DD975555-8380-4820-8AB1-BAF044684EFA}" presName="parTxOnly" presStyleLbl="node1" presStyleIdx="10" presStyleCnt="12">
        <dgm:presLayoutVars>
          <dgm:chMax val="0"/>
          <dgm:chPref val="0"/>
          <dgm:bulletEnabled val="1"/>
        </dgm:presLayoutVars>
      </dgm:prSet>
      <dgm:spPr/>
    </dgm:pt>
    <dgm:pt modelId="{E1000881-C1F4-45C1-AF09-48E6334FEE66}" type="pres">
      <dgm:prSet presAssocID="{CD85C223-B573-4362-B99F-4DEA40CFF4BD}" presName="parTxOnlySpace" presStyleCnt="0"/>
      <dgm:spPr/>
    </dgm:pt>
    <dgm:pt modelId="{EA82D5C6-7005-4F3D-AB31-AB903483C0FD}" type="pres">
      <dgm:prSet presAssocID="{8E2632EA-8753-4E09-AF31-44BAC0E6B470}" presName="parTxOnly" presStyleLbl="node1" presStyleIdx="11" presStyleCnt="12">
        <dgm:presLayoutVars>
          <dgm:chMax val="0"/>
          <dgm:chPref val="0"/>
          <dgm:bulletEnabled val="1"/>
        </dgm:presLayoutVars>
      </dgm:prSet>
      <dgm:spPr/>
    </dgm:pt>
  </dgm:ptLst>
  <dgm:cxnLst>
    <dgm:cxn modelId="{13F54309-2F18-40AE-91DA-306E609E1710}" srcId="{E0D111B1-43BD-4547-897B-253B7EAE28B7}" destId="{79EAB53B-2461-4DC9-8402-0C56E437057E}" srcOrd="5" destOrd="0" parTransId="{9328F684-C239-4A1C-AB57-DEDD1D68A6AF}" sibTransId="{B9D1E99E-3E48-432A-9D32-C1E71ADAF3AD}"/>
    <dgm:cxn modelId="{6E8B930B-A12B-480B-84AD-D70964A3FE7C}" type="presOf" srcId="{B13C58BA-4221-4B40-8C0E-3B17B8133334}" destId="{F21E2A3E-E46A-426D-B398-0B0FDFE7384D}" srcOrd="0" destOrd="0" presId="urn:microsoft.com/office/officeart/2005/8/layout/chevron1"/>
    <dgm:cxn modelId="{F1F01F0E-2B23-4F71-AEB9-58AFB41F9881}" srcId="{E0D111B1-43BD-4547-897B-253B7EAE28B7}" destId="{B13C58BA-4221-4B40-8C0E-3B17B8133334}" srcOrd="3" destOrd="0" parTransId="{3045C1CD-6893-4574-BAF3-34A0AE907E0B}" sibTransId="{26B4511B-8B77-44E6-ABB3-AD2847F69D47}"/>
    <dgm:cxn modelId="{C166B222-572E-4449-81E6-4533EF3A4BD7}" type="presOf" srcId="{05BAB244-F937-488E-9B7A-A25EC56EA2BE}" destId="{23528D41-24EE-4640-8F09-6503B287E395}" srcOrd="0" destOrd="0" presId="urn:microsoft.com/office/officeart/2005/8/layout/chevron1"/>
    <dgm:cxn modelId="{E2C8CA27-6F0C-497C-8A9C-23498A71AFBC}" type="presOf" srcId="{E0D111B1-43BD-4547-897B-253B7EAE28B7}" destId="{1D25193C-4286-4EAB-A3A9-5CEA86D84C0A}" srcOrd="0" destOrd="0" presId="urn:microsoft.com/office/officeart/2005/8/layout/chevron1"/>
    <dgm:cxn modelId="{A681103B-637D-497F-9D5F-953273059363}" srcId="{E0D111B1-43BD-4547-897B-253B7EAE28B7}" destId="{40260065-D47D-4B71-AB56-F1AE0542CD19}" srcOrd="7" destOrd="0" parTransId="{5544DB5A-FF8F-4A20-A936-199DBA40C019}" sibTransId="{24AB95A5-4E30-45CC-9D12-843B28FA1F2B}"/>
    <dgm:cxn modelId="{EE3C1D3F-1911-4753-B363-A222E6F2ED0A}" type="presOf" srcId="{A80FCAEC-0E0D-4028-BD82-A98BFE2E9525}" destId="{96B8C185-6C3E-4077-A34E-BF36FE2F6ECE}" srcOrd="0" destOrd="0" presId="urn:microsoft.com/office/officeart/2005/8/layout/chevron1"/>
    <dgm:cxn modelId="{A3828160-26C0-42C1-B319-C12ECD95FCD6}" type="presOf" srcId="{551C4758-E928-4371-BD2D-9BAACEE053E1}" destId="{C3130031-B789-4A54-9023-136F06CC5A7F}" srcOrd="0" destOrd="0" presId="urn:microsoft.com/office/officeart/2005/8/layout/chevron1"/>
    <dgm:cxn modelId="{8DB82147-801F-4294-9B96-749823B2155A}" srcId="{E0D111B1-43BD-4547-897B-253B7EAE28B7}" destId="{A80FCAEC-0E0D-4028-BD82-A98BFE2E9525}" srcOrd="4" destOrd="0" parTransId="{F7EFD864-EA0F-461E-B0BA-0CD5BD84586A}" sibTransId="{A0D13501-D78C-40E8-904C-6BF24EB86AA1}"/>
    <dgm:cxn modelId="{471FD04F-FEE5-4C19-B75A-ABDFD34A6AFE}" type="presOf" srcId="{CEAE4325-A503-4AD3-83D7-59BB8CE780E2}" destId="{A5A1CE81-0EBA-45F7-8EBC-B26714FE4C31}" srcOrd="0" destOrd="0" presId="urn:microsoft.com/office/officeart/2005/8/layout/chevron1"/>
    <dgm:cxn modelId="{AABF5370-A016-431E-AA1A-01DB0A70191A}" type="presOf" srcId="{68ECA616-E861-4B92-BD24-BDB82A398DA3}" destId="{3C831037-EBAC-471A-A815-52870CD1636C}" srcOrd="0" destOrd="0" presId="urn:microsoft.com/office/officeart/2005/8/layout/chevron1"/>
    <dgm:cxn modelId="{D3D4E370-FD98-458E-A1EF-63FB2B74A9E7}" srcId="{E0D111B1-43BD-4547-897B-253B7EAE28B7}" destId="{02EA3842-D27C-4719-B782-CDBD860D094B}" srcOrd="9" destOrd="0" parTransId="{B64E8EEE-CC58-46E8-972B-3C98F2D638D2}" sibTransId="{35D35A1B-25D4-46CF-B007-10B5DFAB5654}"/>
    <dgm:cxn modelId="{B54F8053-DB8A-4318-AF4A-F571E5561576}" srcId="{E0D111B1-43BD-4547-897B-253B7EAE28B7}" destId="{75CE9281-B255-48D4-AC0E-C25AF058FD8A}" srcOrd="2" destOrd="0" parTransId="{792F98F6-D609-4D59-A931-ADD591E0DDBA}" sibTransId="{757A12BF-CC14-42FC-8E20-CE90E017CB0C}"/>
    <dgm:cxn modelId="{EAD6A489-938E-4794-B954-3149E859574D}" srcId="{E0D111B1-43BD-4547-897B-253B7EAE28B7}" destId="{DD975555-8380-4820-8AB1-BAF044684EFA}" srcOrd="10" destOrd="0" parTransId="{104587A8-B96D-436D-89E5-BFBABCBCBA45}" sibTransId="{CD85C223-B573-4362-B99F-4DEA40CFF4BD}"/>
    <dgm:cxn modelId="{1B455491-4ACA-4C1F-8655-00101CDD592A}" type="presOf" srcId="{79EAB53B-2461-4DC9-8402-0C56E437057E}" destId="{42D42CEE-F0AF-4136-AA9D-A66B944EBEA4}" srcOrd="0" destOrd="0" presId="urn:microsoft.com/office/officeart/2005/8/layout/chevron1"/>
    <dgm:cxn modelId="{99B9709C-8151-40FA-B99B-D6D1DC374150}" type="presOf" srcId="{75CE9281-B255-48D4-AC0E-C25AF058FD8A}" destId="{DA302ABF-4B28-494A-A1D8-577EB7481372}" srcOrd="0" destOrd="0" presId="urn:microsoft.com/office/officeart/2005/8/layout/chevron1"/>
    <dgm:cxn modelId="{033451B4-8927-4898-8B6A-040AF419A01F}" srcId="{E0D111B1-43BD-4547-897B-253B7EAE28B7}" destId="{CEAE4325-A503-4AD3-83D7-59BB8CE780E2}" srcOrd="8" destOrd="0" parTransId="{685AAC32-E9FD-4D1B-B3E1-C31917D2F197}" sibTransId="{47EE851B-1C68-40FF-9697-1FC9AD2D8FC5}"/>
    <dgm:cxn modelId="{041081B6-2B00-4A36-AC0D-02A47F25C7C2}" type="presOf" srcId="{8E2632EA-8753-4E09-AF31-44BAC0E6B470}" destId="{EA82D5C6-7005-4F3D-AB31-AB903483C0FD}" srcOrd="0" destOrd="0" presId="urn:microsoft.com/office/officeart/2005/8/layout/chevron1"/>
    <dgm:cxn modelId="{F11EBFB6-DB46-46D0-B48D-6312599D3829}" srcId="{E0D111B1-43BD-4547-897B-253B7EAE28B7}" destId="{05BAB244-F937-488E-9B7A-A25EC56EA2BE}" srcOrd="1" destOrd="0" parTransId="{5EEF020B-1891-4EBF-BC01-7F0975B4CBBA}" sibTransId="{D87721E0-C7E4-4C3D-96BD-BB6419FD5DA0}"/>
    <dgm:cxn modelId="{871A71C0-5DDC-4A8E-BBB5-C14FEEE49179}" srcId="{E0D111B1-43BD-4547-897B-253B7EAE28B7}" destId="{8E2632EA-8753-4E09-AF31-44BAC0E6B470}" srcOrd="11" destOrd="0" parTransId="{3F82AAA9-E95D-4658-9613-40763A3FD401}" sibTransId="{DAA70370-25FE-47D5-B1C3-F0D6BCE892F0}"/>
    <dgm:cxn modelId="{36D1E4C4-E117-4149-8F45-83AF8720C703}" type="presOf" srcId="{40260065-D47D-4B71-AB56-F1AE0542CD19}" destId="{ED5AC871-1818-4E35-8890-5DA170781BE7}" srcOrd="0" destOrd="0" presId="urn:microsoft.com/office/officeart/2005/8/layout/chevron1"/>
    <dgm:cxn modelId="{0B72D5CF-E683-4198-B432-7E879DC34150}" type="presOf" srcId="{DD975555-8380-4820-8AB1-BAF044684EFA}" destId="{ADC12B0D-A00C-4FEE-BA94-33FF30D99FA1}" srcOrd="0" destOrd="0" presId="urn:microsoft.com/office/officeart/2005/8/layout/chevron1"/>
    <dgm:cxn modelId="{B95ECBD2-AF4F-40C1-90AE-C05C5B9AD1F2}" srcId="{E0D111B1-43BD-4547-897B-253B7EAE28B7}" destId="{551C4758-E928-4371-BD2D-9BAACEE053E1}" srcOrd="6" destOrd="0" parTransId="{3C3EA342-0451-460E-96BD-E4BA1E961C2D}" sibTransId="{674BAF36-6E06-4331-B93C-E2496F286229}"/>
    <dgm:cxn modelId="{F85782DC-EA66-4488-BFD5-6C73DD1BEDA5}" srcId="{E0D111B1-43BD-4547-897B-253B7EAE28B7}" destId="{68ECA616-E861-4B92-BD24-BDB82A398DA3}" srcOrd="0" destOrd="0" parTransId="{78211CD3-313F-4AD5-AA54-2A65433FD914}" sibTransId="{B1A7656C-7BE7-4BE2-8F4F-E8805FFC2332}"/>
    <dgm:cxn modelId="{A9FC57FE-6372-413F-A609-3BC4288AD01F}" type="presOf" srcId="{02EA3842-D27C-4719-B782-CDBD860D094B}" destId="{6A7690FF-C554-4DC2-9A54-63A5F31AFBF2}" srcOrd="0" destOrd="0" presId="urn:microsoft.com/office/officeart/2005/8/layout/chevron1"/>
    <dgm:cxn modelId="{89C1D964-6AC1-476C-9F93-4D638CD1FD75}" type="presParOf" srcId="{1D25193C-4286-4EAB-A3A9-5CEA86D84C0A}" destId="{3C831037-EBAC-471A-A815-52870CD1636C}" srcOrd="0" destOrd="0" presId="urn:microsoft.com/office/officeart/2005/8/layout/chevron1"/>
    <dgm:cxn modelId="{338062DD-903D-46D3-9405-3B755815A37D}" type="presParOf" srcId="{1D25193C-4286-4EAB-A3A9-5CEA86D84C0A}" destId="{FE86B900-5C41-4251-972B-4D6E92353A9E}" srcOrd="1" destOrd="0" presId="urn:microsoft.com/office/officeart/2005/8/layout/chevron1"/>
    <dgm:cxn modelId="{7877114E-7778-4633-A23B-E66888FB3077}" type="presParOf" srcId="{1D25193C-4286-4EAB-A3A9-5CEA86D84C0A}" destId="{23528D41-24EE-4640-8F09-6503B287E395}" srcOrd="2" destOrd="0" presId="urn:microsoft.com/office/officeart/2005/8/layout/chevron1"/>
    <dgm:cxn modelId="{D4E1210C-7388-4C55-A84C-2FE00024D3FB}" type="presParOf" srcId="{1D25193C-4286-4EAB-A3A9-5CEA86D84C0A}" destId="{07EAAE29-64C1-4CAC-8FE3-53C20F2B6C7A}" srcOrd="3" destOrd="0" presId="urn:microsoft.com/office/officeart/2005/8/layout/chevron1"/>
    <dgm:cxn modelId="{4DA76DAB-D639-4B2A-97C9-B8F896504185}" type="presParOf" srcId="{1D25193C-4286-4EAB-A3A9-5CEA86D84C0A}" destId="{DA302ABF-4B28-494A-A1D8-577EB7481372}" srcOrd="4" destOrd="0" presId="urn:microsoft.com/office/officeart/2005/8/layout/chevron1"/>
    <dgm:cxn modelId="{6BA33AF3-C74E-4B41-AF21-CC26A4066520}" type="presParOf" srcId="{1D25193C-4286-4EAB-A3A9-5CEA86D84C0A}" destId="{A7F19F7A-4EDA-4B89-8BDB-0F2F034A73FD}" srcOrd="5" destOrd="0" presId="urn:microsoft.com/office/officeart/2005/8/layout/chevron1"/>
    <dgm:cxn modelId="{8154D1CB-1875-4774-9186-B0908089D475}" type="presParOf" srcId="{1D25193C-4286-4EAB-A3A9-5CEA86D84C0A}" destId="{F21E2A3E-E46A-426D-B398-0B0FDFE7384D}" srcOrd="6" destOrd="0" presId="urn:microsoft.com/office/officeart/2005/8/layout/chevron1"/>
    <dgm:cxn modelId="{A60A168C-11F1-4044-A284-0028C8A2F1A7}" type="presParOf" srcId="{1D25193C-4286-4EAB-A3A9-5CEA86D84C0A}" destId="{40D55EAB-D975-4B25-A1EA-E544EFB117DA}" srcOrd="7" destOrd="0" presId="urn:microsoft.com/office/officeart/2005/8/layout/chevron1"/>
    <dgm:cxn modelId="{894AC6C7-1B03-4A41-993A-C45DC051B9E8}" type="presParOf" srcId="{1D25193C-4286-4EAB-A3A9-5CEA86D84C0A}" destId="{96B8C185-6C3E-4077-A34E-BF36FE2F6ECE}" srcOrd="8" destOrd="0" presId="urn:microsoft.com/office/officeart/2005/8/layout/chevron1"/>
    <dgm:cxn modelId="{BAE570B2-7C43-4358-80FB-F56B7D5E542E}" type="presParOf" srcId="{1D25193C-4286-4EAB-A3A9-5CEA86D84C0A}" destId="{C1B6150F-20D0-4754-968E-113710EEEC88}" srcOrd="9" destOrd="0" presId="urn:microsoft.com/office/officeart/2005/8/layout/chevron1"/>
    <dgm:cxn modelId="{494873AF-CC87-4B14-BF07-B633D344EC7C}" type="presParOf" srcId="{1D25193C-4286-4EAB-A3A9-5CEA86D84C0A}" destId="{42D42CEE-F0AF-4136-AA9D-A66B944EBEA4}" srcOrd="10" destOrd="0" presId="urn:microsoft.com/office/officeart/2005/8/layout/chevron1"/>
    <dgm:cxn modelId="{B29A7A9B-4B3B-467B-B631-72E18BBA1E77}" type="presParOf" srcId="{1D25193C-4286-4EAB-A3A9-5CEA86D84C0A}" destId="{0CBD4A98-B970-47D2-8073-0627DE701E70}" srcOrd="11" destOrd="0" presId="urn:microsoft.com/office/officeart/2005/8/layout/chevron1"/>
    <dgm:cxn modelId="{2B01DB57-52E8-4886-A2CD-B509AE48E8F5}" type="presParOf" srcId="{1D25193C-4286-4EAB-A3A9-5CEA86D84C0A}" destId="{C3130031-B789-4A54-9023-136F06CC5A7F}" srcOrd="12" destOrd="0" presId="urn:microsoft.com/office/officeart/2005/8/layout/chevron1"/>
    <dgm:cxn modelId="{703C07FB-2919-4346-BC46-206097AE0017}" type="presParOf" srcId="{1D25193C-4286-4EAB-A3A9-5CEA86D84C0A}" destId="{830D6DA3-8683-42DA-BF09-A50F63686E92}" srcOrd="13" destOrd="0" presId="urn:microsoft.com/office/officeart/2005/8/layout/chevron1"/>
    <dgm:cxn modelId="{DE1B7D9F-D6A6-49E2-ADDF-97BB856DECBE}" type="presParOf" srcId="{1D25193C-4286-4EAB-A3A9-5CEA86D84C0A}" destId="{ED5AC871-1818-4E35-8890-5DA170781BE7}" srcOrd="14" destOrd="0" presId="urn:microsoft.com/office/officeart/2005/8/layout/chevron1"/>
    <dgm:cxn modelId="{FD757FF6-F807-4A4F-957E-427395B001B3}" type="presParOf" srcId="{1D25193C-4286-4EAB-A3A9-5CEA86D84C0A}" destId="{2985CC8D-84BD-471C-A6B1-EE9234D6D75A}" srcOrd="15" destOrd="0" presId="urn:microsoft.com/office/officeart/2005/8/layout/chevron1"/>
    <dgm:cxn modelId="{A33D4FE6-7EE9-4DA1-91FC-87FD848E41F4}" type="presParOf" srcId="{1D25193C-4286-4EAB-A3A9-5CEA86D84C0A}" destId="{A5A1CE81-0EBA-45F7-8EBC-B26714FE4C31}" srcOrd="16" destOrd="0" presId="urn:microsoft.com/office/officeart/2005/8/layout/chevron1"/>
    <dgm:cxn modelId="{6053D9F1-9282-4C3F-AF4F-C46F8A786495}" type="presParOf" srcId="{1D25193C-4286-4EAB-A3A9-5CEA86D84C0A}" destId="{298D97FA-9CAB-4343-BEF0-C2BCF0474591}" srcOrd="17" destOrd="0" presId="urn:microsoft.com/office/officeart/2005/8/layout/chevron1"/>
    <dgm:cxn modelId="{5F15FB99-2271-4155-B104-FFA569E6EA63}" type="presParOf" srcId="{1D25193C-4286-4EAB-A3A9-5CEA86D84C0A}" destId="{6A7690FF-C554-4DC2-9A54-63A5F31AFBF2}" srcOrd="18" destOrd="0" presId="urn:microsoft.com/office/officeart/2005/8/layout/chevron1"/>
    <dgm:cxn modelId="{2A0F609B-E74B-4403-8D27-FFEFBABA5FE2}" type="presParOf" srcId="{1D25193C-4286-4EAB-A3A9-5CEA86D84C0A}" destId="{2B3B17FF-9C55-49CA-80C7-B076AF10C90C}" srcOrd="19" destOrd="0" presId="urn:microsoft.com/office/officeart/2005/8/layout/chevron1"/>
    <dgm:cxn modelId="{8CE776DF-6090-427A-A5BC-569D3DCB7DCD}" type="presParOf" srcId="{1D25193C-4286-4EAB-A3A9-5CEA86D84C0A}" destId="{ADC12B0D-A00C-4FEE-BA94-33FF30D99FA1}" srcOrd="20" destOrd="0" presId="urn:microsoft.com/office/officeart/2005/8/layout/chevron1"/>
    <dgm:cxn modelId="{7D4DBBAE-2659-4FD4-BF77-334F67F3B106}" type="presParOf" srcId="{1D25193C-4286-4EAB-A3A9-5CEA86D84C0A}" destId="{E1000881-C1F4-45C1-AF09-48E6334FEE66}" srcOrd="21" destOrd="0" presId="urn:microsoft.com/office/officeart/2005/8/layout/chevron1"/>
    <dgm:cxn modelId="{DFF84468-1553-4FA1-970B-E67D3A1F8EFA}" type="presParOf" srcId="{1D25193C-4286-4EAB-A3A9-5CEA86D84C0A}" destId="{EA82D5C6-7005-4F3D-AB31-AB903483C0FD}" srcOrd="2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831037-EBAC-471A-A815-52870CD1636C}">
      <dsp:nvSpPr>
        <dsp:cNvPr id="0" name=""/>
        <dsp:cNvSpPr/>
      </dsp:nvSpPr>
      <dsp:spPr>
        <a:xfrm>
          <a:off x="3289" y="149821"/>
          <a:ext cx="809891" cy="323956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003" tIns="8001" rIns="8001" bIns="8001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</a:rPr>
            <a:t>January</a:t>
          </a:r>
        </a:p>
      </dsp:txBody>
      <dsp:txXfrm>
        <a:off x="165267" y="149821"/>
        <a:ext cx="485935" cy="323956"/>
      </dsp:txXfrm>
    </dsp:sp>
    <dsp:sp modelId="{23528D41-24EE-4640-8F09-6503B287E395}">
      <dsp:nvSpPr>
        <dsp:cNvPr id="0" name=""/>
        <dsp:cNvSpPr/>
      </dsp:nvSpPr>
      <dsp:spPr>
        <a:xfrm>
          <a:off x="732191" y="149821"/>
          <a:ext cx="809891" cy="323956"/>
        </a:xfrm>
        <a:prstGeom prst="chevron">
          <a:avLst/>
        </a:prstGeom>
        <a:solidFill>
          <a:schemeClr val="accent2">
            <a:hueOff val="27764"/>
            <a:satOff val="-1276"/>
            <a:lumOff val="1551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003" tIns="8001" rIns="8001" bIns="8001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</a:rPr>
            <a:t>February</a:t>
          </a:r>
        </a:p>
      </dsp:txBody>
      <dsp:txXfrm>
        <a:off x="894169" y="149821"/>
        <a:ext cx="485935" cy="323956"/>
      </dsp:txXfrm>
    </dsp:sp>
    <dsp:sp modelId="{DA302ABF-4B28-494A-A1D8-577EB7481372}">
      <dsp:nvSpPr>
        <dsp:cNvPr id="0" name=""/>
        <dsp:cNvSpPr/>
      </dsp:nvSpPr>
      <dsp:spPr>
        <a:xfrm>
          <a:off x="1461094" y="149821"/>
          <a:ext cx="809891" cy="323956"/>
        </a:xfrm>
        <a:prstGeom prst="chevron">
          <a:avLst/>
        </a:prstGeom>
        <a:solidFill>
          <a:schemeClr val="accent2">
            <a:hueOff val="55528"/>
            <a:satOff val="-2551"/>
            <a:lumOff val="3101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003" tIns="8001" rIns="8001" bIns="8001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</a:rPr>
            <a:t>March</a:t>
          </a:r>
        </a:p>
      </dsp:txBody>
      <dsp:txXfrm>
        <a:off x="1623072" y="149821"/>
        <a:ext cx="485935" cy="323956"/>
      </dsp:txXfrm>
    </dsp:sp>
    <dsp:sp modelId="{F21E2A3E-E46A-426D-B398-0B0FDFE7384D}">
      <dsp:nvSpPr>
        <dsp:cNvPr id="0" name=""/>
        <dsp:cNvSpPr/>
      </dsp:nvSpPr>
      <dsp:spPr>
        <a:xfrm>
          <a:off x="2189997" y="149821"/>
          <a:ext cx="809891" cy="323956"/>
        </a:xfrm>
        <a:prstGeom prst="chevron">
          <a:avLst/>
        </a:prstGeom>
        <a:solidFill>
          <a:schemeClr val="accent2">
            <a:hueOff val="83291"/>
            <a:satOff val="-3827"/>
            <a:lumOff val="4652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003" tIns="8001" rIns="8001" bIns="8001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</a:rPr>
            <a:t>April</a:t>
          </a:r>
        </a:p>
      </dsp:txBody>
      <dsp:txXfrm>
        <a:off x="2351975" y="149821"/>
        <a:ext cx="485935" cy="323956"/>
      </dsp:txXfrm>
    </dsp:sp>
    <dsp:sp modelId="{96B8C185-6C3E-4077-A34E-BF36FE2F6ECE}">
      <dsp:nvSpPr>
        <dsp:cNvPr id="0" name=""/>
        <dsp:cNvSpPr/>
      </dsp:nvSpPr>
      <dsp:spPr>
        <a:xfrm>
          <a:off x="2918900" y="149821"/>
          <a:ext cx="809891" cy="323956"/>
        </a:xfrm>
        <a:prstGeom prst="chevron">
          <a:avLst/>
        </a:prstGeom>
        <a:solidFill>
          <a:schemeClr val="accent2">
            <a:hueOff val="111055"/>
            <a:satOff val="-5103"/>
            <a:lumOff val="6203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003" tIns="8001" rIns="8001" bIns="8001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</a:rPr>
            <a:t>May</a:t>
          </a:r>
        </a:p>
      </dsp:txBody>
      <dsp:txXfrm>
        <a:off x="3080878" y="149821"/>
        <a:ext cx="485935" cy="323956"/>
      </dsp:txXfrm>
    </dsp:sp>
    <dsp:sp modelId="{42D42CEE-F0AF-4136-AA9D-A66B944EBEA4}">
      <dsp:nvSpPr>
        <dsp:cNvPr id="0" name=""/>
        <dsp:cNvSpPr/>
      </dsp:nvSpPr>
      <dsp:spPr>
        <a:xfrm>
          <a:off x="3647803" y="149821"/>
          <a:ext cx="809891" cy="323956"/>
        </a:xfrm>
        <a:prstGeom prst="chevron">
          <a:avLst/>
        </a:prstGeom>
        <a:solidFill>
          <a:schemeClr val="accent2">
            <a:hueOff val="138819"/>
            <a:satOff val="-6378"/>
            <a:lumOff val="7754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003" tIns="8001" rIns="8001" bIns="8001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</a:rPr>
            <a:t>June</a:t>
          </a:r>
        </a:p>
      </dsp:txBody>
      <dsp:txXfrm>
        <a:off x="3809781" y="149821"/>
        <a:ext cx="485935" cy="323956"/>
      </dsp:txXfrm>
    </dsp:sp>
    <dsp:sp modelId="{C3130031-B789-4A54-9023-136F06CC5A7F}">
      <dsp:nvSpPr>
        <dsp:cNvPr id="0" name=""/>
        <dsp:cNvSpPr/>
      </dsp:nvSpPr>
      <dsp:spPr>
        <a:xfrm>
          <a:off x="4376705" y="149821"/>
          <a:ext cx="809891" cy="323956"/>
        </a:xfrm>
        <a:prstGeom prst="chevron">
          <a:avLst/>
        </a:prstGeom>
        <a:solidFill>
          <a:schemeClr val="accent2">
            <a:hueOff val="166583"/>
            <a:satOff val="-7654"/>
            <a:lumOff val="9304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003" tIns="8001" rIns="8001" bIns="8001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</a:rPr>
            <a:t>July</a:t>
          </a:r>
        </a:p>
      </dsp:txBody>
      <dsp:txXfrm>
        <a:off x="4538683" y="149821"/>
        <a:ext cx="485935" cy="323956"/>
      </dsp:txXfrm>
    </dsp:sp>
    <dsp:sp modelId="{ED5AC871-1818-4E35-8890-5DA170781BE7}">
      <dsp:nvSpPr>
        <dsp:cNvPr id="0" name=""/>
        <dsp:cNvSpPr/>
      </dsp:nvSpPr>
      <dsp:spPr>
        <a:xfrm>
          <a:off x="5105608" y="149821"/>
          <a:ext cx="809891" cy="323956"/>
        </a:xfrm>
        <a:prstGeom prst="chevron">
          <a:avLst/>
        </a:prstGeom>
        <a:solidFill>
          <a:schemeClr val="accent2">
            <a:hueOff val="194346"/>
            <a:satOff val="-8929"/>
            <a:lumOff val="10855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003" tIns="8001" rIns="8001" bIns="8001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</a:rPr>
            <a:t>August</a:t>
          </a:r>
        </a:p>
      </dsp:txBody>
      <dsp:txXfrm>
        <a:off x="5267586" y="149821"/>
        <a:ext cx="485935" cy="323956"/>
      </dsp:txXfrm>
    </dsp:sp>
    <dsp:sp modelId="{A5A1CE81-0EBA-45F7-8EBC-B26714FE4C31}">
      <dsp:nvSpPr>
        <dsp:cNvPr id="0" name=""/>
        <dsp:cNvSpPr/>
      </dsp:nvSpPr>
      <dsp:spPr>
        <a:xfrm>
          <a:off x="5834511" y="149821"/>
          <a:ext cx="809891" cy="323956"/>
        </a:xfrm>
        <a:prstGeom prst="chevron">
          <a:avLst/>
        </a:prstGeom>
        <a:solidFill>
          <a:schemeClr val="accent2">
            <a:hueOff val="222110"/>
            <a:satOff val="-10205"/>
            <a:lumOff val="1240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003" tIns="8001" rIns="8001" bIns="8001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</a:rPr>
            <a:t>September</a:t>
          </a:r>
        </a:p>
      </dsp:txBody>
      <dsp:txXfrm>
        <a:off x="5996489" y="149821"/>
        <a:ext cx="485935" cy="323956"/>
      </dsp:txXfrm>
    </dsp:sp>
    <dsp:sp modelId="{6A7690FF-C554-4DC2-9A54-63A5F31AFBF2}">
      <dsp:nvSpPr>
        <dsp:cNvPr id="0" name=""/>
        <dsp:cNvSpPr/>
      </dsp:nvSpPr>
      <dsp:spPr>
        <a:xfrm>
          <a:off x="6563414" y="149821"/>
          <a:ext cx="809891" cy="323956"/>
        </a:xfrm>
        <a:prstGeom prst="chevron">
          <a:avLst/>
        </a:prstGeom>
        <a:solidFill>
          <a:schemeClr val="accent2">
            <a:hueOff val="249874"/>
            <a:satOff val="-11481"/>
            <a:lumOff val="13957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003" tIns="8001" rIns="8001" bIns="8001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</a:rPr>
            <a:t>October</a:t>
          </a:r>
        </a:p>
      </dsp:txBody>
      <dsp:txXfrm>
        <a:off x="6725392" y="149821"/>
        <a:ext cx="485935" cy="323956"/>
      </dsp:txXfrm>
    </dsp:sp>
    <dsp:sp modelId="{ADC12B0D-A00C-4FEE-BA94-33FF30D99FA1}">
      <dsp:nvSpPr>
        <dsp:cNvPr id="0" name=""/>
        <dsp:cNvSpPr/>
      </dsp:nvSpPr>
      <dsp:spPr>
        <a:xfrm>
          <a:off x="7292317" y="149821"/>
          <a:ext cx="809891" cy="323956"/>
        </a:xfrm>
        <a:prstGeom prst="chevron">
          <a:avLst/>
        </a:prstGeom>
        <a:solidFill>
          <a:schemeClr val="accent2">
            <a:hueOff val="277638"/>
            <a:satOff val="-12756"/>
            <a:lumOff val="15507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003" tIns="8001" rIns="8001" bIns="8001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</a:rPr>
            <a:t>November</a:t>
          </a:r>
        </a:p>
      </dsp:txBody>
      <dsp:txXfrm>
        <a:off x="7454295" y="149821"/>
        <a:ext cx="485935" cy="323956"/>
      </dsp:txXfrm>
    </dsp:sp>
    <dsp:sp modelId="{EA82D5C6-7005-4F3D-AB31-AB903483C0FD}">
      <dsp:nvSpPr>
        <dsp:cNvPr id="0" name=""/>
        <dsp:cNvSpPr/>
      </dsp:nvSpPr>
      <dsp:spPr>
        <a:xfrm>
          <a:off x="8021219" y="149821"/>
          <a:ext cx="809891" cy="323956"/>
        </a:xfrm>
        <a:prstGeom prst="chevron">
          <a:avLst/>
        </a:prstGeom>
        <a:solidFill>
          <a:schemeClr val="accent2">
            <a:hueOff val="305402"/>
            <a:satOff val="-14032"/>
            <a:lumOff val="17058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003" tIns="8001" rIns="8001" bIns="8001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>
              <a:solidFill>
                <a:schemeClr val="tx1"/>
              </a:solidFill>
            </a:rPr>
            <a:t>December</a:t>
          </a:r>
        </a:p>
      </dsp:txBody>
      <dsp:txXfrm>
        <a:off x="8183197" y="149821"/>
        <a:ext cx="485935" cy="3239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9020592-A921-CD43-97AB-A3DC4ADC3342}" type="datetime1">
              <a:rPr lang="en-US" smtClean="0"/>
              <a:t>1/5/2022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B342747-B43D-BA45-A6C4-CD23D0358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52781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FBB1D90-ECBF-4C48-BFA1-4722882C8327}" type="datetime1">
              <a:rPr lang="en-US" smtClean="0"/>
              <a:t>1/5/2022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DADC75C-4099-B745-95AF-BE3F3ECFF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86458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364675">
              <a:defRPr/>
            </a:pPr>
            <a:fld id="{FF455AA6-62C8-4F84-B644-8A5A3625D6BA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1364675">
                <a:defRPr/>
              </a:pPr>
              <a:t>1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353886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629C0-9DE6-024B-BC7B-DB44FD1990DC}" type="datetime1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 CITY OF PAINESVILLE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164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8608" y="281184"/>
            <a:ext cx="8398192" cy="599083"/>
          </a:xfrm>
        </p:spPr>
        <p:txBody>
          <a:bodyPr anchor="b">
            <a:normAutofit/>
          </a:bodyPr>
          <a:lstStyle>
            <a:lvl1pPr algn="l">
              <a:defRPr sz="2800" b="1" baseline="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/>
              <a:t>TITLE IN ALL CAPS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24200" y="1018380"/>
            <a:ext cx="6054408" cy="340121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88608" y="1018381"/>
            <a:ext cx="2485072" cy="3401219"/>
          </a:xfrm>
          <a:solidFill>
            <a:schemeClr val="accent1"/>
          </a:solidFill>
        </p:spPr>
        <p:txBody>
          <a:bodyPr lIns="457200" tIns="457200" rIns="457200" bIns="457200" anchor="ctr"/>
          <a:lstStyle>
            <a:lvl1pPr marL="0" indent="0">
              <a:lnSpc>
                <a:spcPct val="150000"/>
              </a:lnSpc>
              <a:buNone/>
              <a:defRPr sz="1400" baseline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This is where you put your caption for your picture. Make sure your picture goes all the way to the edge of the slide.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CITY OF LONGMONT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503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Galle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800" b="1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/>
              <a:t>TITLE IN ALL CAPS - GALLERY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CITY OF LONGMONT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214636"/>
            <a:ext cx="2612571" cy="340121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3"/>
          </p:nvPr>
        </p:nvSpPr>
        <p:spPr>
          <a:xfrm>
            <a:off x="3265714" y="1214636"/>
            <a:ext cx="2612571" cy="340121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4"/>
          </p:nvPr>
        </p:nvSpPr>
        <p:spPr>
          <a:xfrm>
            <a:off x="6074229" y="1214636"/>
            <a:ext cx="2612571" cy="340121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6629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CBA72-A7FA-2B4D-BDBC-6C7D17450868}" type="datetime1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 CITY OF PAINESVILLE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1542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0E074-729B-054C-AF59-63FDD47BD62F}" type="datetime1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 CITY OF PAINESVILLE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4706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10BC2-405C-4574-874F-DBB9B10B456A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51956-F8D9-4890-9AE2-5F17BE59E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315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l">
              <a:defRPr sz="2800" b="1">
                <a:solidFill>
                  <a:schemeClr val="accent4"/>
                </a:solidFill>
                <a:latin typeface="Nunito" panose="00000500000000000000" pitchFamily="2" charset="0"/>
              </a:defRPr>
            </a:lvl1pPr>
          </a:lstStyle>
          <a:p>
            <a:r>
              <a:rPr lang="en-US"/>
              <a:t>TITLE IN ALL CAPS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CITY OF LONGMONT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088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/>
          <a:srcRect l="31268" r="17812"/>
          <a:stretch/>
        </p:blipFill>
        <p:spPr>
          <a:xfrm>
            <a:off x="-20320" y="1109578"/>
            <a:ext cx="9164320" cy="2860843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1767840"/>
            <a:ext cx="9144000" cy="152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1959769"/>
            <a:ext cx="7772400" cy="1021556"/>
          </a:xfrm>
        </p:spPr>
        <p:txBody>
          <a:bodyPr anchor="ctr"/>
          <a:lstStyle>
            <a:lvl1pPr algn="ctr">
              <a:defRPr sz="4000" b="0" cap="all">
                <a:solidFill>
                  <a:schemeClr val="bg1"/>
                </a:solidFill>
              </a:defRPr>
            </a:lvl1pPr>
          </a:lstStyle>
          <a:p>
            <a:r>
              <a:rPr lang="en-US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4276392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l">
              <a:defRPr sz="2800" b="1" baseline="0">
                <a:solidFill>
                  <a:schemeClr val="accent4"/>
                </a:solidFill>
                <a:latin typeface="Nunito" panose="00000500000000000000" pitchFamily="2" charset="0"/>
              </a:defRPr>
            </a:lvl1pPr>
          </a:lstStyle>
          <a:p>
            <a:r>
              <a:rPr lang="en-US"/>
              <a:t>TITLE IN ALL CAPS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 marL="342900" indent="-342900">
              <a:buFont typeface="Wingdings" panose="05000000000000000000" pitchFamily="2" charset="2"/>
              <a:buChar char="§"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 marL="342900" indent="-342900">
              <a:buFont typeface="Wingdings" panose="05000000000000000000" pitchFamily="2" charset="2"/>
              <a:buChar char="§"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CITY OF LONGMONT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689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l">
              <a:defRPr sz="2800" b="1" baseline="0">
                <a:solidFill>
                  <a:schemeClr val="accent4"/>
                </a:solidFill>
                <a:latin typeface="+mn-lt"/>
              </a:defRPr>
            </a:lvl1pPr>
          </a:lstStyle>
          <a:p>
            <a:r>
              <a:rPr lang="en-US"/>
              <a:t>TITLE IN ALL CAPS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 marL="342900" indent="-342900">
              <a:buFont typeface="Wingdings" panose="05000000000000000000" pitchFamily="2" charset="2"/>
              <a:buChar char="§"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 marL="342900" indent="-342900">
              <a:buFont typeface="Wingdings" panose="05000000000000000000" pitchFamily="2" charset="2"/>
              <a:buChar char="§"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CITY OF LONGMONT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772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067981"/>
            <a:ext cx="8229600" cy="857250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accent4"/>
                </a:solidFill>
                <a:latin typeface="+mn-lt"/>
              </a:defRPr>
            </a:lvl1pPr>
          </a:lstStyle>
          <a:p>
            <a:r>
              <a:rPr lang="en-US"/>
              <a:t>TITLE IN ALL CAPS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CITY OF LONGMONT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488" y="0"/>
            <a:ext cx="3151024" cy="1067981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57199" y="2016125"/>
            <a:ext cx="4562669" cy="2584450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5084763" y="2016125"/>
            <a:ext cx="3602037" cy="258445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92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>
              <a:defRPr sz="3200" b="1" baseline="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/>
              <a:t>TITLE IN ALL CAPS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CITY OF LONGMONT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28" t="-18104" r="5845" b="-9810"/>
          <a:stretch/>
        </p:blipFill>
        <p:spPr>
          <a:xfrm>
            <a:off x="-60960" y="955040"/>
            <a:ext cx="9204960" cy="20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5263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1935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1" y="204787"/>
            <a:ext cx="8229599" cy="1044178"/>
          </a:xfrm>
          <a:noFill/>
        </p:spPr>
        <p:txBody>
          <a:bodyPr anchor="ctr">
            <a:normAutofit/>
          </a:bodyPr>
          <a:lstStyle>
            <a:lvl1pPr algn="l">
              <a:defRPr sz="2800" b="1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TITLE IN ALL CAPS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48965"/>
            <a:ext cx="5111750" cy="3345658"/>
          </a:xfrm>
        </p:spPr>
        <p:txBody>
          <a:bodyPr/>
          <a:lstStyle>
            <a:lvl1pPr marL="342900" indent="-342900">
              <a:buFont typeface="Wingdings" panose="05000000000000000000" pitchFamily="2" charset="2"/>
              <a:buChar char="§"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1" y="1248965"/>
            <a:ext cx="3008313" cy="3345658"/>
          </a:xfrm>
          <a:solidFill>
            <a:schemeClr val="accent2"/>
          </a:solidFill>
        </p:spPr>
        <p:txBody>
          <a:bodyPr lIns="457200" tIns="457200" rIns="457200" bIns="457200" anchor="ctr" anchorCtr="0">
            <a:normAutofit/>
          </a:bodyPr>
          <a:lstStyle>
            <a:lvl1pPr marL="0" indent="0">
              <a:lnSpc>
                <a:spcPct val="150000"/>
              </a:lnSpc>
              <a:buFont typeface="Wingdings" panose="05000000000000000000" pitchFamily="2" charset="2"/>
              <a:buNone/>
              <a:defRPr sz="1600" baseline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This is where you give your chart, etc. a caption or explanation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CITY OF LONGMONT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497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8470B5-B442-A94D-B647-DCBB22430CAF}" type="datetime1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THE CITY OF PAINESVILLE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0CD3F-EBF3-BD45-9FF4-85E5963A6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056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94" r:id="rId3"/>
    <p:sldLayoutId id="2147483652" r:id="rId4"/>
    <p:sldLayoutId id="2147483695" r:id="rId5"/>
    <p:sldLayoutId id="2147483661" r:id="rId6"/>
    <p:sldLayoutId id="2147483654" r:id="rId7"/>
    <p:sldLayoutId id="2147483655" r:id="rId8"/>
    <p:sldLayoutId id="2147483696" r:id="rId9"/>
    <p:sldLayoutId id="2147483697" r:id="rId10"/>
    <p:sldLayoutId id="2147483660" r:id="rId11"/>
    <p:sldLayoutId id="2147483658" r:id="rId12"/>
    <p:sldLayoutId id="2147483659" r:id="rId13"/>
    <p:sldLayoutId id="2147483676" r:id="rId14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2130"/>
            <a:ext cx="9144001" cy="5121194"/>
            <a:chOff x="0" y="222482"/>
            <a:chExt cx="9144001" cy="5001700"/>
          </a:xfrm>
        </p:grpSpPr>
        <p:sp>
          <p:nvSpPr>
            <p:cNvPr id="4" name="Rectangle 3"/>
            <p:cNvSpPr/>
            <p:nvPr/>
          </p:nvSpPr>
          <p:spPr>
            <a:xfrm>
              <a:off x="0" y="228773"/>
              <a:ext cx="9144000" cy="499540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>
                <a:defRPr/>
              </a:pPr>
              <a:endParaRPr lang="en-US" sz="750">
                <a:solidFill>
                  <a:prstClr val="white"/>
                </a:solidFill>
                <a:latin typeface="Calibri"/>
              </a:endParaRP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0" y="222482"/>
              <a:ext cx="9144001" cy="4761985"/>
              <a:chOff x="0" y="222482"/>
              <a:chExt cx="9144001" cy="4761985"/>
            </a:xfrm>
          </p:grpSpPr>
          <p:sp>
            <p:nvSpPr>
              <p:cNvPr id="48" name="Rectangle 47"/>
              <p:cNvSpPr/>
              <p:nvPr/>
            </p:nvSpPr>
            <p:spPr>
              <a:xfrm>
                <a:off x="6724" y="740544"/>
                <a:ext cx="172563" cy="1379424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algn="ctr" defTabSz="685800">
                  <a:defRPr/>
                </a:pPr>
                <a:r>
                  <a:rPr lang="en-US" sz="619" b="1">
                    <a:solidFill>
                      <a:prstClr val="black"/>
                    </a:solidFill>
                    <a:latin typeface="Calibri"/>
                  </a:rPr>
                  <a:t> Operations  Planning</a:t>
                </a:r>
              </a:p>
            </p:txBody>
          </p:sp>
          <p:graphicFrame>
            <p:nvGraphicFramePr>
              <p:cNvPr id="3" name="Diagram 2"/>
              <p:cNvGraphicFramePr/>
              <p:nvPr>
                <p:extLst>
                  <p:ext uri="{D42A27DB-BD31-4B8C-83A1-F6EECF244321}">
                    <p14:modId xmlns:p14="http://schemas.microsoft.com/office/powerpoint/2010/main" val="162981136"/>
                  </p:ext>
                </p:extLst>
              </p:nvPr>
            </p:nvGraphicFramePr>
            <p:xfrm>
              <a:off x="234408" y="222482"/>
              <a:ext cx="8834401" cy="609049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3" r:lo="rId4" r:qs="rId5" r:cs="rId6"/>
              </a:graphicData>
            </a:graphic>
          </p:graphicFrame>
          <p:sp>
            <p:nvSpPr>
              <p:cNvPr id="34" name="Line Callout 2 33"/>
              <p:cNvSpPr/>
              <p:nvPr/>
            </p:nvSpPr>
            <p:spPr>
              <a:xfrm>
                <a:off x="6915174" y="1118015"/>
                <a:ext cx="2033508" cy="884391"/>
              </a:xfrm>
              <a:prstGeom prst="borderCallout2">
                <a:avLst>
                  <a:gd name="adj1" fmla="val -1578"/>
                  <a:gd name="adj2" fmla="val 59653"/>
                  <a:gd name="adj3" fmla="val -14818"/>
                  <a:gd name="adj4" fmla="val 56859"/>
                  <a:gd name="adj5" fmla="val -30661"/>
                  <a:gd name="adj6" fmla="val 63595"/>
                </a:avLst>
              </a:prstGeom>
              <a:solidFill>
                <a:schemeClr val="accent6">
                  <a:lumMod val="40000"/>
                  <a:lumOff val="6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t" anchorCtr="0"/>
              <a:lstStyle/>
              <a:p>
                <a:pPr defTabSz="685800">
                  <a:buFont typeface="Arial" pitchFamily="34" charset="0"/>
                  <a:buChar char="•"/>
                  <a:defRPr/>
                </a:pPr>
                <a:r>
                  <a:rPr lang="en-US" sz="600">
                    <a:solidFill>
                      <a:schemeClr val="tx1">
                        <a:lumMod val="50000"/>
                      </a:schemeClr>
                    </a:solidFill>
                    <a:latin typeface="Calibri"/>
                  </a:rPr>
                  <a:t> Review and Update Contracts and Work Plans OCT-DEC</a:t>
                </a:r>
                <a:endParaRPr lang="en-US" sz="600">
                  <a:solidFill>
                    <a:schemeClr val="tx1">
                      <a:lumMod val="50000"/>
                    </a:schemeClr>
                  </a:solidFill>
                  <a:latin typeface="Calibri"/>
                  <a:cs typeface="Calibri"/>
                </a:endParaRPr>
              </a:p>
              <a:p>
                <a:pPr defTabSz="685800">
                  <a:buFont typeface="Arial" pitchFamily="34" charset="0"/>
                  <a:buChar char="•"/>
                  <a:defRPr/>
                </a:pPr>
                <a:r>
                  <a:rPr lang="en-US" sz="600">
                    <a:solidFill>
                      <a:schemeClr val="tx1">
                        <a:lumMod val="50000"/>
                      </a:schemeClr>
                    </a:solidFill>
                    <a:latin typeface="Calibri"/>
                  </a:rPr>
                  <a:t> Reviewing Snow Plan Mid. September</a:t>
                </a:r>
                <a:endParaRPr lang="en-US" sz="600">
                  <a:solidFill>
                    <a:schemeClr val="tx1">
                      <a:lumMod val="50000"/>
                    </a:schemeClr>
                  </a:solidFill>
                  <a:latin typeface="Calibri"/>
                  <a:cs typeface="Calibri"/>
                </a:endParaRPr>
              </a:p>
              <a:p>
                <a:pPr defTabSz="685800">
                  <a:buFont typeface="Arial" pitchFamily="34" charset="0"/>
                  <a:buChar char="•"/>
                  <a:defRPr/>
                </a:pPr>
                <a:r>
                  <a:rPr lang="en-US" sz="600">
                    <a:solidFill>
                      <a:schemeClr val="tx1">
                        <a:lumMod val="50000"/>
                      </a:schemeClr>
                    </a:solidFill>
                    <a:latin typeface="Calibri"/>
                  </a:rPr>
                  <a:t> Review OPS Plan NOV-DEC</a:t>
                </a:r>
                <a:endParaRPr lang="en-US" sz="600">
                  <a:solidFill>
                    <a:schemeClr val="tx1">
                      <a:lumMod val="50000"/>
                    </a:schemeClr>
                  </a:solidFill>
                  <a:latin typeface="Calibri"/>
                  <a:cs typeface="Calibri"/>
                </a:endParaRPr>
              </a:p>
              <a:p>
                <a:pPr defTabSz="685800">
                  <a:buFont typeface="Arial" pitchFamily="34" charset="0"/>
                  <a:buChar char="•"/>
                  <a:defRPr/>
                </a:pPr>
                <a:r>
                  <a:rPr lang="en-US" sz="600">
                    <a:solidFill>
                      <a:schemeClr val="tx1">
                        <a:lumMod val="50000"/>
                      </a:schemeClr>
                    </a:solidFill>
                    <a:latin typeface="Calibri"/>
                  </a:rPr>
                  <a:t> Yearly Safety Training Review and Publish in December</a:t>
                </a:r>
                <a:endParaRPr lang="en-US" sz="600">
                  <a:solidFill>
                    <a:schemeClr val="tx1">
                      <a:lumMod val="50000"/>
                    </a:schemeClr>
                  </a:solidFill>
                  <a:latin typeface="Calibri"/>
                  <a:cs typeface="Calibri"/>
                </a:endParaRPr>
              </a:p>
              <a:p>
                <a:pPr defTabSz="685800">
                  <a:buFont typeface="Arial" pitchFamily="34" charset="0"/>
                  <a:buChar char="•"/>
                  <a:defRPr/>
                </a:pPr>
                <a:r>
                  <a:rPr lang="en-US" sz="600">
                    <a:solidFill>
                      <a:schemeClr val="tx1">
                        <a:lumMod val="50000"/>
                      </a:schemeClr>
                    </a:solidFill>
                    <a:latin typeface="Calibri"/>
                  </a:rPr>
                  <a:t> NIP Review</a:t>
                </a:r>
                <a:endParaRPr lang="en-US" sz="600">
                  <a:solidFill>
                    <a:schemeClr val="tx1">
                      <a:lumMod val="50000"/>
                    </a:schemeClr>
                  </a:solidFill>
                  <a:latin typeface="Calibri"/>
                  <a:cs typeface="Calibri"/>
                </a:endParaRPr>
              </a:p>
              <a:p>
                <a:pPr defTabSz="685800">
                  <a:buFont typeface="Arial" pitchFamily="34" charset="0"/>
                  <a:buChar char="•"/>
                  <a:defRPr/>
                </a:pPr>
                <a:r>
                  <a:rPr lang="en-US" sz="600">
                    <a:solidFill>
                      <a:schemeClr val="tx1">
                        <a:lumMod val="50000"/>
                      </a:schemeClr>
                    </a:solidFill>
                    <a:latin typeface="Calibri"/>
                  </a:rPr>
                  <a:t> Lifecycle planning for CIP/PIF funds</a:t>
                </a:r>
                <a:endParaRPr lang="en-US" sz="600">
                  <a:solidFill>
                    <a:schemeClr val="tx1">
                      <a:lumMod val="50000"/>
                    </a:schemeClr>
                  </a:solidFill>
                  <a:latin typeface="Calibri"/>
                  <a:cs typeface="Calibri"/>
                </a:endParaRPr>
              </a:p>
              <a:p>
                <a:pPr defTabSz="685800">
                  <a:buFont typeface="Arial" pitchFamily="34" charset="0"/>
                  <a:buChar char="•"/>
                  <a:defRPr/>
                </a:pPr>
                <a:r>
                  <a:rPr lang="en-US" sz="600">
                    <a:solidFill>
                      <a:schemeClr val="tx1">
                        <a:lumMod val="50000"/>
                      </a:schemeClr>
                    </a:solidFill>
                    <a:latin typeface="Calibri"/>
                  </a:rPr>
                  <a:t> Recreation Yearly Event Planning (November)</a:t>
                </a:r>
                <a:endParaRPr lang="en-US" sz="600">
                  <a:solidFill>
                    <a:schemeClr val="tx1">
                      <a:lumMod val="50000"/>
                    </a:schemeClr>
                  </a:solidFill>
                  <a:latin typeface="Calibri"/>
                  <a:cs typeface="Calibri"/>
                </a:endParaRPr>
              </a:p>
              <a:p>
                <a:pPr defTabSz="685800">
                  <a:buFont typeface="Arial" pitchFamily="34" charset="0"/>
                  <a:buChar char="•"/>
                  <a:defRPr/>
                </a:pPr>
                <a:r>
                  <a:rPr lang="en-US" sz="600">
                    <a:solidFill>
                      <a:schemeClr val="tx1"/>
                    </a:solidFill>
                    <a:latin typeface="Calibri"/>
                  </a:rPr>
                  <a:t> Close Community Parks 13 November 2022 (Sandstone, Garden Acres, Roosevelt, Dry Creek and Clark Centennial)</a:t>
                </a:r>
                <a:endParaRPr lang="en-US" sz="600">
                  <a:solidFill>
                    <a:schemeClr val="tx1">
                      <a:lumMod val="50000"/>
                    </a:schemeClr>
                  </a:solidFill>
                  <a:latin typeface="Calibri"/>
                  <a:cs typeface="Calibri"/>
                </a:endParaRPr>
              </a:p>
              <a:p>
                <a:pPr defTabSz="685800">
                  <a:buFont typeface="Arial" pitchFamily="34" charset="0"/>
                  <a:buChar char="•"/>
                  <a:defRPr/>
                </a:pPr>
                <a:endParaRPr lang="en-US" sz="600">
                  <a:solidFill>
                    <a:prstClr val="black"/>
                  </a:solidFill>
                  <a:latin typeface="Calibri"/>
                </a:endParaRPr>
              </a:p>
              <a:p>
                <a:pPr defTabSz="685800">
                  <a:buFont typeface="Arial" pitchFamily="34" charset="0"/>
                  <a:buChar char="•"/>
                  <a:defRPr/>
                </a:pPr>
                <a:endParaRPr lang="en-US" sz="60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49" name="Right Brace 48"/>
              <p:cNvSpPr/>
              <p:nvPr/>
            </p:nvSpPr>
            <p:spPr>
              <a:xfrm rot="16200000" flipH="1">
                <a:off x="8121956" y="9307"/>
                <a:ext cx="182411" cy="1513537"/>
              </a:xfrm>
              <a:prstGeom prst="rightBrace">
                <a:avLst>
                  <a:gd name="adj1" fmla="val 8333"/>
                  <a:gd name="adj2" fmla="val 49741"/>
                </a:avLst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defTabSz="685800">
                  <a:defRPr/>
                </a:pPr>
                <a:endParaRPr lang="en-US" sz="1013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50" name="Right Brace 49"/>
              <p:cNvSpPr/>
              <p:nvPr/>
            </p:nvSpPr>
            <p:spPr>
              <a:xfrm rot="16200000" flipH="1">
                <a:off x="1244749" y="-339006"/>
                <a:ext cx="189013" cy="2209693"/>
              </a:xfrm>
              <a:prstGeom prst="rightBrace">
                <a:avLst>
                  <a:gd name="adj1" fmla="val 43590"/>
                  <a:gd name="adj2" fmla="val 48358"/>
                </a:avLst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defTabSz="685800">
                  <a:defRPr/>
                </a:pPr>
                <a:endParaRPr lang="en-US" sz="1013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51" name="Line Callout 2 50"/>
              <p:cNvSpPr/>
              <p:nvPr/>
            </p:nvSpPr>
            <p:spPr>
              <a:xfrm>
                <a:off x="343615" y="1120481"/>
                <a:ext cx="2374526" cy="976355"/>
              </a:xfrm>
              <a:prstGeom prst="borderCallout2">
                <a:avLst>
                  <a:gd name="adj1" fmla="val 1365"/>
                  <a:gd name="adj2" fmla="val 48892"/>
                  <a:gd name="adj3" fmla="val -16045"/>
                  <a:gd name="adj4" fmla="val 48853"/>
                  <a:gd name="adj5" fmla="val -28763"/>
                  <a:gd name="adj6" fmla="val 41024"/>
                </a:avLst>
              </a:prstGeom>
              <a:solidFill>
                <a:schemeClr val="accent6">
                  <a:lumMod val="40000"/>
                  <a:lumOff val="6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t" anchorCtr="0"/>
              <a:lstStyle/>
              <a:p>
                <a:pPr defTabSz="685800">
                  <a:buFont typeface="Arial" pitchFamily="34" charset="0"/>
                  <a:buChar char="•"/>
                  <a:defRPr/>
                </a:pPr>
                <a:r>
                  <a:rPr lang="en-US" sz="600">
                    <a:solidFill>
                      <a:schemeClr val="tx1">
                        <a:lumMod val="50000"/>
                      </a:schemeClr>
                    </a:solidFill>
                    <a:latin typeface="Calibri"/>
                  </a:rPr>
                  <a:t> Mow Maps Review for current and next operating year</a:t>
                </a:r>
                <a:endParaRPr lang="en-US" sz="600">
                  <a:solidFill>
                    <a:schemeClr val="tx1">
                      <a:lumMod val="50000"/>
                    </a:schemeClr>
                  </a:solidFill>
                  <a:latin typeface="Calibri"/>
                  <a:cs typeface="Calibri"/>
                </a:endParaRPr>
              </a:p>
              <a:p>
                <a:pPr defTabSz="685800">
                  <a:buFont typeface="Arial" pitchFamily="34" charset="0"/>
                  <a:buChar char="•"/>
                  <a:defRPr/>
                </a:pPr>
                <a:r>
                  <a:rPr lang="en-US" sz="600">
                    <a:solidFill>
                      <a:schemeClr val="tx1">
                        <a:lumMod val="50000"/>
                      </a:schemeClr>
                    </a:solidFill>
                    <a:latin typeface="Calibri"/>
                  </a:rPr>
                  <a:t> Budget Planning for next operating year</a:t>
                </a:r>
                <a:endParaRPr lang="en-US" sz="600">
                  <a:solidFill>
                    <a:schemeClr val="tx1">
                      <a:lumMod val="50000"/>
                    </a:schemeClr>
                  </a:solidFill>
                  <a:latin typeface="Calibri"/>
                  <a:cs typeface="Calibri"/>
                </a:endParaRPr>
              </a:p>
              <a:p>
                <a:pPr defTabSz="685800">
                  <a:buFont typeface="Arial" pitchFamily="34" charset="0"/>
                  <a:buChar char="•"/>
                  <a:defRPr/>
                </a:pPr>
                <a:r>
                  <a:rPr lang="en-US" sz="600">
                    <a:solidFill>
                      <a:schemeClr val="tx1">
                        <a:lumMod val="50000"/>
                      </a:schemeClr>
                    </a:solidFill>
                    <a:latin typeface="Calibri"/>
                  </a:rPr>
                  <a:t> CIP Planning with Natural Resources and Engineering</a:t>
                </a:r>
                <a:endParaRPr lang="en-US" sz="600">
                  <a:solidFill>
                    <a:schemeClr val="tx1">
                      <a:lumMod val="50000"/>
                    </a:schemeClr>
                  </a:solidFill>
                  <a:latin typeface="Calibri"/>
                  <a:cs typeface="Calibri"/>
                </a:endParaRPr>
              </a:p>
              <a:p>
                <a:pPr defTabSz="685800">
                  <a:buFont typeface="Arial" pitchFamily="34" charset="0"/>
                  <a:buChar char="•"/>
                  <a:defRPr/>
                </a:pPr>
                <a:r>
                  <a:rPr lang="en-US" sz="600">
                    <a:solidFill>
                      <a:schemeClr val="tx1">
                        <a:lumMod val="50000"/>
                      </a:schemeClr>
                    </a:solidFill>
                    <a:latin typeface="Calibri"/>
                  </a:rPr>
                  <a:t> Renewal Planning with Natural Resources</a:t>
                </a:r>
                <a:endParaRPr lang="en-US" sz="600">
                  <a:solidFill>
                    <a:schemeClr val="tx1">
                      <a:lumMod val="50000"/>
                    </a:schemeClr>
                  </a:solidFill>
                  <a:latin typeface="Calibri"/>
                  <a:cs typeface="Calibri"/>
                </a:endParaRPr>
              </a:p>
              <a:p>
                <a:pPr defTabSz="685800">
                  <a:buFont typeface="Arial" pitchFamily="34" charset="0"/>
                  <a:buChar char="•"/>
                  <a:defRPr/>
                </a:pPr>
                <a:r>
                  <a:rPr lang="en-US" sz="600">
                    <a:solidFill>
                      <a:schemeClr val="tx1">
                        <a:lumMod val="50000"/>
                      </a:schemeClr>
                    </a:solidFill>
                    <a:latin typeface="Calibri"/>
                  </a:rPr>
                  <a:t> Vehicle Replacement Coordination for current and next year</a:t>
                </a:r>
                <a:endParaRPr lang="en-US" sz="600">
                  <a:solidFill>
                    <a:schemeClr val="tx1">
                      <a:lumMod val="50000"/>
                    </a:schemeClr>
                  </a:solidFill>
                  <a:latin typeface="Calibri"/>
                  <a:cs typeface="Calibri"/>
                </a:endParaRPr>
              </a:p>
              <a:p>
                <a:pPr defTabSz="685800">
                  <a:buFont typeface="Arial" pitchFamily="34" charset="0"/>
                  <a:buChar char="•"/>
                  <a:defRPr/>
                </a:pPr>
                <a:r>
                  <a:rPr lang="en-US" sz="600">
                    <a:solidFill>
                      <a:schemeClr val="tx1">
                        <a:lumMod val="50000"/>
                      </a:schemeClr>
                    </a:solidFill>
                    <a:latin typeface="Calibri"/>
                  </a:rPr>
                  <a:t> Post Seasonal Job (24 February)</a:t>
                </a:r>
                <a:endParaRPr lang="en-US" sz="600">
                  <a:solidFill>
                    <a:schemeClr val="tx1">
                      <a:lumMod val="50000"/>
                    </a:schemeClr>
                  </a:solidFill>
                  <a:latin typeface="Calibri"/>
                  <a:cs typeface="Calibri"/>
                </a:endParaRPr>
              </a:p>
              <a:p>
                <a:pPr defTabSz="685800">
                  <a:buFont typeface="Arial" pitchFamily="34" charset="0"/>
                  <a:buChar char="•"/>
                  <a:defRPr/>
                </a:pPr>
                <a:r>
                  <a:rPr lang="en-US" sz="600">
                    <a:solidFill>
                      <a:schemeClr val="tx1"/>
                    </a:solidFill>
                    <a:latin typeface="Calibri"/>
                  </a:rPr>
                  <a:t> Open Community Parks 14 March 2022 (Sandstone, Garden Acres, Roosevelt, Dry Creek and Clark Centennial)</a:t>
                </a:r>
              </a:p>
              <a:p>
                <a:pPr defTabSz="685800">
                  <a:buFont typeface="Arial" pitchFamily="34" charset="0"/>
                  <a:buChar char="•"/>
                  <a:defRPr/>
                </a:pPr>
                <a:r>
                  <a:rPr lang="en-US" sz="600">
                    <a:solidFill>
                      <a:schemeClr val="tx1"/>
                    </a:solidFill>
                    <a:latin typeface="Calibri"/>
                    <a:cs typeface="Calibri"/>
                  </a:rPr>
                  <a:t> Annual training with Call Center and Dispatch in February</a:t>
                </a:r>
              </a:p>
              <a:p>
                <a:pPr defTabSz="685800">
                  <a:buFont typeface="Arial" pitchFamily="34" charset="0"/>
                  <a:buChar char="•"/>
                  <a:defRPr/>
                </a:pPr>
                <a:r>
                  <a:rPr lang="en-US" sz="600">
                    <a:solidFill>
                      <a:schemeClr val="tx1"/>
                    </a:solidFill>
                    <a:latin typeface="Calibri"/>
                    <a:cs typeface="Calibri"/>
                  </a:rPr>
                  <a:t> End of March: Turf inspection for weed synthetic treatment list</a:t>
                </a:r>
              </a:p>
              <a:p>
                <a:pPr defTabSz="685800">
                  <a:defRPr/>
                </a:pPr>
                <a:endParaRPr lang="en-US" sz="600">
                  <a:solidFill>
                    <a:srgbClr val="FF0000"/>
                  </a:solidFill>
                  <a:latin typeface="Calibri"/>
                  <a:cs typeface="Calibri"/>
                </a:endParaRPr>
              </a:p>
            </p:txBody>
          </p:sp>
          <p:sp>
            <p:nvSpPr>
              <p:cNvPr id="52" name="Right Brace 51"/>
              <p:cNvSpPr/>
              <p:nvPr/>
            </p:nvSpPr>
            <p:spPr>
              <a:xfrm rot="16200000" flipH="1">
                <a:off x="4867047" y="-1732066"/>
                <a:ext cx="182411" cy="4996281"/>
              </a:xfrm>
              <a:prstGeom prst="rightBrace">
                <a:avLst>
                  <a:gd name="adj1" fmla="val 8333"/>
                  <a:gd name="adj2" fmla="val 49741"/>
                </a:avLst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defTabSz="685800">
                  <a:defRPr/>
                </a:pPr>
                <a:endParaRPr lang="en-US" sz="1013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53" name="Line Callout 2 52"/>
              <p:cNvSpPr/>
              <p:nvPr/>
            </p:nvSpPr>
            <p:spPr>
              <a:xfrm>
                <a:off x="2878724" y="1384364"/>
                <a:ext cx="3757273" cy="618032"/>
              </a:xfrm>
              <a:prstGeom prst="borderCallout2">
                <a:avLst>
                  <a:gd name="adj1" fmla="val -1578"/>
                  <a:gd name="adj2" fmla="val 59653"/>
                  <a:gd name="adj3" fmla="val -47261"/>
                  <a:gd name="adj4" fmla="val 59233"/>
                  <a:gd name="adj5" fmla="val -97451"/>
                  <a:gd name="adj6" fmla="val 54916"/>
                </a:avLst>
              </a:prstGeom>
              <a:solidFill>
                <a:schemeClr val="accent6">
                  <a:lumMod val="40000"/>
                  <a:lumOff val="6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t" anchorCtr="0"/>
              <a:lstStyle/>
              <a:p>
                <a:pPr algn="ctr" defTabSz="685800">
                  <a:defRPr/>
                </a:pPr>
                <a:r>
                  <a:rPr lang="en-US" sz="600">
                    <a:solidFill>
                      <a:prstClr val="black"/>
                    </a:solidFill>
                    <a:latin typeface="Calibri"/>
                  </a:rPr>
                  <a:t>ASSESS AND EVALUATE WORK PLAN- Clean, Green and Safe</a:t>
                </a:r>
              </a:p>
              <a:p>
                <a:pPr marL="171450" indent="-171450" defTabSz="685800">
                  <a:buFont typeface="+mj-lt"/>
                  <a:buAutoNum type="arabicPeriod"/>
                  <a:defRPr/>
                </a:pPr>
                <a:r>
                  <a:rPr lang="en-US" sz="600">
                    <a:solidFill>
                      <a:schemeClr val="tx1"/>
                    </a:solidFill>
                    <a:latin typeface="Calibri"/>
                  </a:rPr>
                  <a:t>Neighborhood Parks and Nature Area Restrooms Open 11 April 2022</a:t>
                </a:r>
                <a:r>
                  <a:rPr lang="en-US" sz="600">
                    <a:solidFill>
                      <a:schemeClr val="tx1"/>
                    </a:solidFill>
                    <a:latin typeface="Calibri"/>
                    <a:cs typeface="Calibri"/>
                  </a:rPr>
                  <a:t> and </a:t>
                </a:r>
                <a:r>
                  <a:rPr lang="en-US" sz="600">
                    <a:solidFill>
                      <a:schemeClr val="tx1"/>
                    </a:solidFill>
                    <a:latin typeface="Calibri"/>
                  </a:rPr>
                  <a:t>close 9 October 2022</a:t>
                </a:r>
                <a:endParaRPr lang="en-US" sz="600">
                  <a:solidFill>
                    <a:schemeClr val="tx1"/>
                  </a:solidFill>
                  <a:latin typeface="Calibri"/>
                  <a:cs typeface="Calibri"/>
                </a:endParaRPr>
              </a:p>
              <a:p>
                <a:pPr marL="171450" indent="-171450" defTabSz="685800">
                  <a:buFont typeface="+mj-lt"/>
                  <a:buAutoNum type="arabicPeriod"/>
                  <a:defRPr/>
                </a:pPr>
                <a:r>
                  <a:rPr lang="en-US" sz="600">
                    <a:solidFill>
                      <a:schemeClr val="tx1">
                        <a:lumMod val="50000"/>
                      </a:schemeClr>
                    </a:solidFill>
                    <a:latin typeface="Calibri"/>
                  </a:rPr>
                  <a:t>Seasonal Field Staff starts 11 April and leave 7 October </a:t>
                </a:r>
                <a:endParaRPr lang="en-US" sz="600">
                  <a:solidFill>
                    <a:schemeClr val="tx1">
                      <a:lumMod val="50000"/>
                    </a:schemeClr>
                  </a:solidFill>
                  <a:latin typeface="Calibri"/>
                  <a:cs typeface="Calibri"/>
                </a:endParaRPr>
              </a:p>
              <a:p>
                <a:pPr marL="171450" indent="-171450" defTabSz="685800">
                  <a:buFont typeface="+mj-lt"/>
                  <a:buAutoNum type="arabicPeriod"/>
                  <a:defRPr/>
                </a:pPr>
                <a:r>
                  <a:rPr lang="en-US" sz="600">
                    <a:solidFill>
                      <a:schemeClr val="tx1"/>
                    </a:solidFill>
                    <a:latin typeface="Calibri"/>
                  </a:rPr>
                  <a:t>Second Monday in April start Park and Forestry on-call 11 April 2022 and end 9 October 2022</a:t>
                </a:r>
                <a:endParaRPr lang="en-US" sz="600">
                  <a:solidFill>
                    <a:schemeClr val="tx1"/>
                  </a:solidFill>
                  <a:latin typeface="Calibri"/>
                  <a:cs typeface="Calibri"/>
                </a:endParaRPr>
              </a:p>
              <a:p>
                <a:pPr marL="171450" indent="-171450" defTabSz="685800">
                  <a:buAutoNum type="arabicPeriod"/>
                  <a:defRPr/>
                </a:pPr>
                <a:r>
                  <a:rPr lang="en-US" sz="600">
                    <a:solidFill>
                      <a:schemeClr val="tx1"/>
                    </a:solidFill>
                    <a:latin typeface="Calibri"/>
                    <a:cs typeface="Calibri"/>
                  </a:rPr>
                  <a:t>Shelter Reservations Run April 11 to 9 October 2022</a:t>
                </a:r>
              </a:p>
              <a:p>
                <a:pPr marL="171450" indent="-171450" defTabSz="685800">
                  <a:buAutoNum type="arabicPeriod"/>
                  <a:defRPr/>
                </a:pPr>
                <a:r>
                  <a:rPr lang="en-US" sz="600">
                    <a:solidFill>
                      <a:schemeClr val="tx1"/>
                    </a:solidFill>
                    <a:latin typeface="Calibri"/>
                    <a:cs typeface="Calibri"/>
                  </a:rPr>
                  <a:t>Arbor Day Tree Sale 29 April 2022</a:t>
                </a:r>
              </a:p>
              <a:p>
                <a:pPr marL="171450" indent="-171450" defTabSz="685800">
                  <a:buFont typeface="+mj-lt"/>
                  <a:buAutoNum type="arabicPeriod"/>
                  <a:defRPr/>
                </a:pPr>
                <a:endParaRPr lang="en-US" sz="600">
                  <a:solidFill>
                    <a:prstClr val="black"/>
                  </a:solidFill>
                  <a:latin typeface="Calibri"/>
                </a:endParaRPr>
              </a:p>
              <a:p>
                <a:pPr marL="171450" indent="-171450" defTabSz="685800">
                  <a:buFont typeface="Nunito ExtraBold"/>
                  <a:buAutoNum type="arabicPeriod"/>
                  <a:defRPr/>
                </a:pPr>
                <a:endParaRPr lang="en-US" sz="600">
                  <a:solidFill>
                    <a:prstClr val="black"/>
                  </a:solidFill>
                  <a:latin typeface="Calibri"/>
                  <a:cs typeface="Calibri"/>
                </a:endParaRPr>
              </a:p>
              <a:p>
                <a:pPr algn="ctr" defTabSz="685800">
                  <a:buFont typeface="Arial" pitchFamily="34" charset="0"/>
                  <a:buChar char="•"/>
                  <a:defRPr/>
                </a:pPr>
                <a:endParaRPr lang="en-US" sz="600">
                  <a:solidFill>
                    <a:prstClr val="black"/>
                  </a:solidFill>
                  <a:latin typeface="Calibri"/>
                </a:endParaRPr>
              </a:p>
              <a:p>
                <a:pPr algn="ctr" defTabSz="685800">
                  <a:buFont typeface="Arial" pitchFamily="34" charset="0"/>
                  <a:buChar char="•"/>
                  <a:defRPr/>
                </a:pPr>
                <a:endParaRPr lang="en-US" sz="600">
                  <a:solidFill>
                    <a:prstClr val="black"/>
                  </a:solidFill>
                  <a:latin typeface="Calibri"/>
                  <a:cs typeface="Calibri"/>
                </a:endParaRPr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3556587" y="914015"/>
                <a:ext cx="912117" cy="307947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>
                <a:defPPr>
                  <a:defRPr lang="en-US"/>
                </a:defPPr>
                <a:lvl1pPr algn="ctr">
                  <a:defRPr sz="1000"/>
                </a:lvl1pPr>
                <a:lvl2pPr>
                  <a:defRPr>
                    <a:solidFill>
                      <a:schemeClr val="lt1"/>
                    </a:solidFill>
                  </a:defRPr>
                </a:lvl2pPr>
                <a:lvl3pPr>
                  <a:defRPr>
                    <a:solidFill>
                      <a:schemeClr val="lt1"/>
                    </a:solidFill>
                  </a:defRPr>
                </a:lvl3pPr>
                <a:lvl4pPr>
                  <a:defRPr>
                    <a:solidFill>
                      <a:schemeClr val="lt1"/>
                    </a:solidFill>
                  </a:defRPr>
                </a:lvl4pPr>
                <a:lvl5pPr>
                  <a:defRPr>
                    <a:solidFill>
                      <a:schemeClr val="lt1"/>
                    </a:solidFill>
                  </a:defRPr>
                </a:lvl5pPr>
                <a:lvl6pPr>
                  <a:defRPr>
                    <a:solidFill>
                      <a:schemeClr val="lt1"/>
                    </a:solidFill>
                  </a:defRPr>
                </a:lvl6pPr>
                <a:lvl7pPr>
                  <a:defRPr>
                    <a:solidFill>
                      <a:schemeClr val="lt1"/>
                    </a:solidFill>
                  </a:defRPr>
                </a:lvl7pPr>
                <a:lvl8pPr>
                  <a:defRPr>
                    <a:solidFill>
                      <a:schemeClr val="lt1"/>
                    </a:solidFill>
                  </a:defRPr>
                </a:lvl8pPr>
                <a:lvl9pPr>
                  <a:defRPr>
                    <a:solidFill>
                      <a:schemeClr val="lt1"/>
                    </a:solidFill>
                  </a:defRPr>
                </a:lvl9pPr>
              </a:lstStyle>
              <a:p>
                <a:pPr defTabSz="685800">
                  <a:defRPr/>
                </a:pPr>
                <a:r>
                  <a:rPr lang="en-US" sz="600">
                    <a:solidFill>
                      <a:prstClr val="black"/>
                    </a:solidFill>
                    <a:latin typeface="Calibri"/>
                  </a:rPr>
                  <a:t>Mid-Season Check and Inspect</a:t>
                </a:r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5842826" y="899603"/>
                <a:ext cx="912117" cy="296073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>
                <a:defPPr>
                  <a:defRPr lang="en-US"/>
                </a:defPPr>
                <a:lvl1pPr algn="ctr">
                  <a:defRPr sz="1000"/>
                </a:lvl1pPr>
                <a:lvl2pPr>
                  <a:defRPr>
                    <a:solidFill>
                      <a:schemeClr val="lt1"/>
                    </a:solidFill>
                  </a:defRPr>
                </a:lvl2pPr>
                <a:lvl3pPr>
                  <a:defRPr>
                    <a:solidFill>
                      <a:schemeClr val="lt1"/>
                    </a:solidFill>
                  </a:defRPr>
                </a:lvl3pPr>
                <a:lvl4pPr>
                  <a:defRPr>
                    <a:solidFill>
                      <a:schemeClr val="lt1"/>
                    </a:solidFill>
                  </a:defRPr>
                </a:lvl4pPr>
                <a:lvl5pPr>
                  <a:defRPr>
                    <a:solidFill>
                      <a:schemeClr val="lt1"/>
                    </a:solidFill>
                  </a:defRPr>
                </a:lvl5pPr>
                <a:lvl6pPr>
                  <a:defRPr>
                    <a:solidFill>
                      <a:schemeClr val="lt1"/>
                    </a:solidFill>
                  </a:defRPr>
                </a:lvl6pPr>
                <a:lvl7pPr>
                  <a:defRPr>
                    <a:solidFill>
                      <a:schemeClr val="lt1"/>
                    </a:solidFill>
                  </a:defRPr>
                </a:lvl7pPr>
                <a:lvl8pPr>
                  <a:defRPr>
                    <a:solidFill>
                      <a:schemeClr val="lt1"/>
                    </a:solidFill>
                  </a:defRPr>
                </a:lvl8pPr>
                <a:lvl9pPr>
                  <a:defRPr>
                    <a:solidFill>
                      <a:schemeClr val="lt1"/>
                    </a:solidFill>
                  </a:defRPr>
                </a:lvl9pPr>
              </a:lstStyle>
              <a:p>
                <a:pPr defTabSz="685800">
                  <a:defRPr/>
                </a:pPr>
                <a:r>
                  <a:rPr lang="en-US" sz="600">
                    <a:solidFill>
                      <a:prstClr val="black"/>
                    </a:solidFill>
                    <a:latin typeface="Calibri"/>
                  </a:rPr>
                  <a:t>End-Season Check and Inspect</a:t>
                </a:r>
              </a:p>
            </p:txBody>
          </p:sp>
          <p:cxnSp>
            <p:nvCxnSpPr>
              <p:cNvPr id="56" name="Straight Arrow Connector 55"/>
              <p:cNvCxnSpPr/>
              <p:nvPr/>
            </p:nvCxnSpPr>
            <p:spPr>
              <a:xfrm flipV="1">
                <a:off x="4012646" y="689329"/>
                <a:ext cx="140379" cy="207160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Arrow Connector 56"/>
              <p:cNvCxnSpPr>
                <a:stCxn id="55" idx="0"/>
              </p:cNvCxnSpPr>
              <p:nvPr/>
            </p:nvCxnSpPr>
            <p:spPr>
              <a:xfrm flipV="1">
                <a:off x="6298884" y="595579"/>
                <a:ext cx="150905" cy="304024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>
                <a:off x="0" y="2151152"/>
                <a:ext cx="914400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TextBox 21"/>
              <p:cNvSpPr txBox="1"/>
              <p:nvPr/>
            </p:nvSpPr>
            <p:spPr>
              <a:xfrm>
                <a:off x="446162" y="2182337"/>
                <a:ext cx="1847229" cy="72142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214313" indent="-214313">
                  <a:buFont typeface="Arial" panose="020B0604020202020204" pitchFamily="34" charset="0"/>
                  <a:buChar char="•"/>
                </a:pPr>
                <a:r>
                  <a:rPr lang="en-US" sz="525"/>
                  <a:t>Arbor day tree sale preparation</a:t>
                </a:r>
              </a:p>
              <a:p>
                <a:pPr marL="214313" indent="-214313">
                  <a:buFont typeface="Arial" panose="020B0604020202020204" pitchFamily="34" charset="0"/>
                  <a:buChar char="•"/>
                </a:pPr>
                <a:r>
                  <a:rPr lang="en-US" sz="525"/>
                  <a:t>Ash treatment bid preparation</a:t>
                </a:r>
              </a:p>
              <a:p>
                <a:pPr marL="214313" indent="-214313">
                  <a:buFont typeface="Arial" panose="020B0604020202020204" pitchFamily="34" charset="0"/>
                  <a:buChar char="•"/>
                </a:pPr>
                <a:r>
                  <a:rPr lang="en-US" sz="525"/>
                  <a:t>Contract management</a:t>
                </a:r>
              </a:p>
              <a:p>
                <a:pPr marL="214313" indent="-214313">
                  <a:buFont typeface="Arial" panose="020B0604020202020204" pitchFamily="34" charset="0"/>
                  <a:buChar char="•"/>
                </a:pPr>
                <a:r>
                  <a:rPr lang="en-US" sz="525"/>
                  <a:t>End of year #’s review</a:t>
                </a:r>
              </a:p>
              <a:p>
                <a:pPr marL="214313" indent="-214313">
                  <a:buFont typeface="Arial" panose="020B0604020202020204" pitchFamily="34" charset="0"/>
                  <a:buChar char="•"/>
                </a:pPr>
                <a:r>
                  <a:rPr lang="en-US" sz="525"/>
                  <a:t>Greenway rotational pruning</a:t>
                </a:r>
              </a:p>
              <a:p>
                <a:pPr marL="214313" indent="-214313">
                  <a:buFont typeface="Arial" panose="020B0604020202020204" pitchFamily="34" charset="0"/>
                  <a:buChar char="•"/>
                </a:pPr>
                <a:r>
                  <a:rPr lang="en-US" sz="525"/>
                  <a:t>Large tree maintenance via contract pruning</a:t>
                </a:r>
              </a:p>
              <a:p>
                <a:pPr marL="214313" indent="-214313">
                  <a:buFont typeface="Arial" panose="020B0604020202020204" pitchFamily="34" charset="0"/>
                  <a:buChar char="•"/>
                </a:pPr>
                <a:r>
                  <a:rPr lang="en-US" sz="525"/>
                  <a:t>Parks/City buildings rotational pruning</a:t>
                </a:r>
              </a:p>
              <a:p>
                <a:pPr marL="214313" indent="-214313">
                  <a:buFont typeface="Arial" panose="020B0604020202020204" pitchFamily="34" charset="0"/>
                  <a:buChar char="•"/>
                </a:pPr>
                <a:r>
                  <a:rPr lang="en-US" sz="525"/>
                  <a:t>Prepare next year’s budget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2811444" y="2182337"/>
                <a:ext cx="1408605" cy="39077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9050">
                <a:solidFill>
                  <a:schemeClr val="tx1"/>
                </a:solidFill>
              </a:ln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pPr marL="213995" indent="-213995">
                  <a:buFont typeface="Arial" panose="020B0604020202020204" pitchFamily="34" charset="0"/>
                  <a:buChar char="•"/>
                </a:pPr>
                <a:r>
                  <a:rPr lang="en-US" sz="500"/>
                  <a:t>EAB treatments</a:t>
                </a:r>
              </a:p>
              <a:p>
                <a:pPr marL="213995" indent="-213995">
                  <a:buFont typeface="Arial" panose="020B0604020202020204" pitchFamily="34" charset="0"/>
                  <a:buChar char="•"/>
                </a:pPr>
                <a:r>
                  <a:rPr lang="en-US" sz="500"/>
                  <a:t>In house and contract tree planting</a:t>
                </a:r>
              </a:p>
              <a:p>
                <a:pPr marL="213995" indent="-213995">
                  <a:buFont typeface="Arial" panose="020B0604020202020204" pitchFamily="34" charset="0"/>
                  <a:buChar char="•"/>
                </a:pPr>
                <a:r>
                  <a:rPr lang="en-US" sz="500"/>
                  <a:t>Receive tree deliveries</a:t>
                </a:r>
              </a:p>
              <a:p>
                <a:pPr marL="213995" indent="-213995">
                  <a:buFont typeface="Arial" panose="020B0604020202020204" pitchFamily="34" charset="0"/>
                  <a:buChar char="•"/>
                </a:pPr>
                <a:r>
                  <a:rPr lang="en-US" sz="500"/>
                  <a:t>Set up tree heel in area</a:t>
                </a: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4796328" y="2182337"/>
                <a:ext cx="1502557" cy="642522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214313" indent="-214313">
                  <a:buFont typeface="Arial" panose="020B0604020202020204" pitchFamily="34" charset="0"/>
                  <a:buChar char="•"/>
                </a:pPr>
                <a:r>
                  <a:rPr lang="en-US" sz="525"/>
                  <a:t>Ash tree health survey</a:t>
                </a:r>
              </a:p>
              <a:p>
                <a:pPr marL="214313" indent="-214313">
                  <a:buFont typeface="Arial" panose="020B0604020202020204" pitchFamily="34" charset="0"/>
                  <a:buChar char="•"/>
                </a:pPr>
                <a:r>
                  <a:rPr lang="en-US" sz="525"/>
                  <a:t>Reevaluate Code</a:t>
                </a:r>
              </a:p>
              <a:p>
                <a:pPr marL="214313" indent="-214313">
                  <a:buFont typeface="Arial" panose="020B0604020202020204" pitchFamily="34" charset="0"/>
                  <a:buChar char="•"/>
                </a:pPr>
                <a:r>
                  <a:rPr lang="en-US" sz="525"/>
                  <a:t>Reevaluate Standards and Specs</a:t>
                </a:r>
              </a:p>
              <a:p>
                <a:pPr marL="214313" indent="-214313">
                  <a:buFont typeface="Arial" panose="020B0604020202020204" pitchFamily="34" charset="0"/>
                  <a:buChar char="•"/>
                </a:pPr>
                <a:r>
                  <a:rPr lang="en-US" sz="525"/>
                  <a:t>Small bid preparation and management</a:t>
                </a:r>
              </a:p>
              <a:p>
                <a:pPr marL="214313" indent="-214313">
                  <a:buFont typeface="Arial" panose="020B0604020202020204" pitchFamily="34" charset="0"/>
                  <a:buChar char="•"/>
                </a:pPr>
                <a:r>
                  <a:rPr lang="en-US" sz="525"/>
                  <a:t>Tree orders for Arbor Day sale</a:t>
                </a:r>
              </a:p>
              <a:p>
                <a:pPr marL="214313" indent="-214313">
                  <a:buFont typeface="Arial" panose="020B0604020202020204" pitchFamily="34" charset="0"/>
                  <a:buChar char="•"/>
                </a:pPr>
                <a:r>
                  <a:rPr lang="en-US" sz="525"/>
                  <a:t>Tree orders for spring planting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7082905" y="2182337"/>
                <a:ext cx="1618454" cy="642522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214313" indent="-214313">
                  <a:buFont typeface="Arial" panose="020B0604020202020204" pitchFamily="34" charset="0"/>
                  <a:buChar char="•"/>
                </a:pPr>
                <a:r>
                  <a:rPr lang="en-US" sz="525"/>
                  <a:t>Arbor Day tree sale preparation</a:t>
                </a:r>
              </a:p>
              <a:p>
                <a:pPr marL="214313" indent="-214313">
                  <a:buFont typeface="Arial" panose="020B0604020202020204" pitchFamily="34" charset="0"/>
                  <a:buChar char="•"/>
                </a:pPr>
                <a:r>
                  <a:rPr lang="en-US" sz="525"/>
                  <a:t>Contract bid preparation</a:t>
                </a:r>
              </a:p>
              <a:p>
                <a:pPr marL="214313" indent="-214313">
                  <a:buFont typeface="Arial" panose="020B0604020202020204" pitchFamily="34" charset="0"/>
                  <a:buChar char="•"/>
                </a:pPr>
                <a:r>
                  <a:rPr lang="en-US" sz="525"/>
                  <a:t>Greenway rotational pruning</a:t>
                </a:r>
              </a:p>
              <a:p>
                <a:pPr marL="214313" indent="-214313">
                  <a:buFont typeface="Arial" panose="020B0604020202020204" pitchFamily="34" charset="0"/>
                  <a:buChar char="•"/>
                </a:pPr>
                <a:r>
                  <a:rPr lang="en-US" sz="525"/>
                  <a:t>Mulch trees</a:t>
                </a:r>
              </a:p>
              <a:p>
                <a:pPr marL="214313" indent="-214313">
                  <a:buFont typeface="Arial" panose="020B0604020202020204" pitchFamily="34" charset="0"/>
                  <a:buChar char="•"/>
                </a:pPr>
                <a:r>
                  <a:rPr lang="en-US" sz="525"/>
                  <a:t>Parks/City buildings rotational pruning</a:t>
                </a:r>
              </a:p>
              <a:p>
                <a:pPr marL="214313" indent="-214313">
                  <a:buFont typeface="Arial" panose="020B0604020202020204" pitchFamily="34" charset="0"/>
                  <a:buChar char="•"/>
                </a:pPr>
                <a:r>
                  <a:rPr lang="en-US" sz="525"/>
                  <a:t>Pull previous year’s stakes</a:t>
                </a:r>
              </a:p>
              <a:p>
                <a:pPr marL="214313" indent="-214313">
                  <a:buFont typeface="Arial" panose="020B0604020202020204" pitchFamily="34" charset="0"/>
                  <a:buChar char="•"/>
                </a:pPr>
                <a:r>
                  <a:rPr lang="en-US" sz="525"/>
                  <a:t>Winterize tree heel in area</a:t>
                </a: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354780" y="3190274"/>
                <a:ext cx="2209693" cy="541071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 w="19050">
                <a:solidFill>
                  <a:schemeClr val="tx1"/>
                </a:solidFill>
              </a:ln>
            </p:spPr>
            <p:txBody>
              <a:bodyPr wrap="square" lIns="91440" tIns="45720" rIns="91440" bIns="45720" rtlCol="0" anchor="t">
                <a:spAutoFit/>
              </a:bodyPr>
              <a:lstStyle>
                <a:defPPr>
                  <a:defRPr lang="en-US"/>
                </a:defPPr>
                <a:lvl1pPr marL="285750" indent="-285750">
                  <a:buFont typeface="Arial" panose="020B0604020202020204" pitchFamily="34" charset="0"/>
                  <a:buChar char="•"/>
                  <a:defRPr sz="800"/>
                </a:lvl1pPr>
              </a:lstStyle>
              <a:p>
                <a:r>
                  <a:rPr lang="en-US" sz="500"/>
                  <a:t>Last week of February prep community park for summer season opening</a:t>
                </a:r>
              </a:p>
              <a:p>
                <a:r>
                  <a:rPr lang="en-US" sz="500"/>
                  <a:t>Apply yearlong slow-release fertilizer to Sandstone and Clark Parks</a:t>
                </a:r>
              </a:p>
              <a:p>
                <a:r>
                  <a:rPr lang="en-US" sz="500"/>
                  <a:t>Snow and snow pile removal</a:t>
                </a:r>
              </a:p>
              <a:p>
                <a:r>
                  <a:rPr lang="en-US" sz="500"/>
                  <a:t>Bed Maintenance and pruning​</a:t>
                </a: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2704754" y="2873479"/>
                <a:ext cx="3676749" cy="991964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 w="19050">
                <a:solidFill>
                  <a:schemeClr val="tx1"/>
                </a:solidFill>
              </a:ln>
            </p:spPr>
            <p:txBody>
              <a:bodyPr wrap="square" lIns="91440" tIns="45720" rIns="91440" bIns="45720" rtlCol="0" anchor="t">
                <a:spAutoFit/>
              </a:bodyPr>
              <a:lstStyle>
                <a:defPPr>
                  <a:defRPr lang="en-US"/>
                </a:defPPr>
                <a:lvl1pPr marL="285750" indent="-285750">
                  <a:buFont typeface="Arial" panose="020B0604020202020204" pitchFamily="34" charset="0"/>
                  <a:buChar char="•"/>
                  <a:defRPr sz="800"/>
                </a:lvl1pPr>
              </a:lstStyle>
              <a:p>
                <a:r>
                  <a:rPr lang="en-US" sz="500"/>
                  <a:t>Chemical application for weed management last week of March to last week of October</a:t>
                </a:r>
              </a:p>
              <a:p>
                <a:r>
                  <a:rPr lang="en-US" sz="500"/>
                  <a:t>Sports field turf inspections March and September</a:t>
                </a:r>
              </a:p>
              <a:p>
                <a:r>
                  <a:rPr lang="en-US" sz="500"/>
                  <a:t>Weekly turf mowing at community parks March through October </a:t>
                </a:r>
              </a:p>
              <a:p>
                <a:r>
                  <a:rPr lang="en-US" sz="500"/>
                  <a:t>First week of April and first week of September semi-annual aeration of Community Parks</a:t>
                </a:r>
              </a:p>
              <a:p>
                <a:r>
                  <a:rPr lang="en-US" sz="500"/>
                  <a:t>First week of April start irrigation systems</a:t>
                </a:r>
              </a:p>
              <a:p>
                <a:r>
                  <a:rPr lang="en-US" sz="500"/>
                  <a:t>Second Monday of April through November monthly ball field irrigation inspections</a:t>
                </a:r>
              </a:p>
              <a:p>
                <a:r>
                  <a:rPr lang="en-US" sz="500"/>
                  <a:t>Second Monday of April through November irrigation programming, monitoring and inspections</a:t>
                </a:r>
              </a:p>
              <a:p>
                <a:r>
                  <a:rPr lang="en-US" sz="500"/>
                  <a:t>Second Monday of April to second Sunday of October shelter reservations and maintenance</a:t>
                </a:r>
              </a:p>
              <a:p>
                <a:r>
                  <a:rPr lang="en-US" sz="500"/>
                  <a:t>End of April apply yearlong slow-release fertilizer to all outdoor pool turf</a:t>
                </a:r>
              </a:p>
              <a:p>
                <a:r>
                  <a:rPr lang="en-US" sz="500"/>
                  <a:t>First Monday of May start drip system inspections</a:t>
                </a:r>
              </a:p>
              <a:p>
                <a:r>
                  <a:rPr lang="en-US" sz="500"/>
                  <a:t>Monthly sports field aeration May through August</a:t>
                </a:r>
              </a:p>
              <a:p>
                <a:r>
                  <a:rPr lang="en-US" sz="500"/>
                  <a:t>Apply organic fertilizer to Roosevelt and Garden Acres in April, June and September.</a:t>
                </a: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6538066" y="3149878"/>
                <a:ext cx="2562419" cy="577081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285750" indent="-285750">
                  <a:buFont typeface="Arial" panose="020B0604020202020204" pitchFamily="34" charset="0"/>
                  <a:buChar char="•"/>
                  <a:defRPr sz="800"/>
                </a:lvl1pPr>
              </a:lstStyle>
              <a:p>
                <a:r>
                  <a:rPr lang="en-US" sz="525"/>
                  <a:t>Second Monday of October winterize irrigation</a:t>
                </a:r>
              </a:p>
              <a:p>
                <a:r>
                  <a:rPr lang="en-US" sz="525"/>
                  <a:t>Fall leaf cleanup November through December</a:t>
                </a:r>
              </a:p>
              <a:p>
                <a:r>
                  <a:rPr lang="en-US" sz="525"/>
                  <a:t>Second Monday of November close community park facilities and winterize the systems</a:t>
                </a:r>
              </a:p>
              <a:p>
                <a:r>
                  <a:rPr lang="en-US" sz="525"/>
                  <a:t>Snow and snow pile removal​</a:t>
                </a:r>
              </a:p>
              <a:p>
                <a:r>
                  <a:rPr lang="en-US" sz="525"/>
                  <a:t>Bed Maintenance and pruning​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354780" y="3946464"/>
                <a:ext cx="2209693" cy="879240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66973" indent="-66973" fontAlgn="base">
                  <a:buFont typeface="Arial" panose="020B0604020202020204" pitchFamily="34" charset="0"/>
                  <a:buChar char="•"/>
                </a:pPr>
                <a:r>
                  <a:rPr lang="en-US" sz="525"/>
                  <a:t>First week in January inspect and repair restroom exhaust fans</a:t>
                </a:r>
              </a:p>
              <a:p>
                <a:pPr marL="66973" indent="-66973" fontAlgn="base">
                  <a:buFont typeface="Arial" panose="020B0604020202020204" pitchFamily="34" charset="0"/>
                  <a:buChar char="•"/>
                </a:pPr>
                <a:r>
                  <a:rPr lang="en-US" sz="525"/>
                  <a:t>First week of Feb. inspect and repair of ballfield lights</a:t>
                </a:r>
              </a:p>
              <a:p>
                <a:pPr marL="66973" indent="-66973" fontAlgn="base">
                  <a:buFont typeface="Arial" panose="020B0604020202020204" pitchFamily="34" charset="0"/>
                  <a:buChar char="•"/>
                </a:pPr>
                <a:r>
                  <a:rPr lang="en-US" sz="525"/>
                  <a:t>Last Week of  Feb. prep community park facilities for summer season opening</a:t>
                </a:r>
              </a:p>
              <a:p>
                <a:pPr marL="66973" indent="-66973" fontAlgn="base">
                  <a:buFont typeface="Arial" panose="020B0604020202020204" pitchFamily="34" charset="0"/>
                  <a:buChar char="•"/>
                </a:pPr>
                <a:r>
                  <a:rPr lang="en-US" sz="525"/>
                  <a:t>First week of March start community parks raw water irrigation and motor lubrications</a:t>
                </a:r>
              </a:p>
              <a:p>
                <a:pPr marL="66973" indent="-66973" fontAlgn="base">
                  <a:buFont typeface="Arial" panose="020B0604020202020204" pitchFamily="34" charset="0"/>
                  <a:buChar char="•"/>
                </a:pPr>
                <a:r>
                  <a:rPr lang="en-US" sz="525"/>
                  <a:t>First Saturday in March open community park facilities for summer with contractor cleanings</a:t>
                </a:r>
              </a:p>
              <a:p>
                <a:pPr marL="66973" indent="-66973" fontAlgn="base">
                  <a:buFont typeface="Arial" panose="020B0604020202020204" pitchFamily="34" charset="0"/>
                  <a:buChar char="•"/>
                </a:pPr>
                <a:r>
                  <a:rPr lang="en-US" sz="525"/>
                  <a:t>Start raw water maintenance cycle (March)</a:t>
                </a:r>
              </a:p>
              <a:p>
                <a:pPr marL="66973" indent="-66973" fontAlgn="base">
                  <a:buFont typeface="Arial" panose="020B0604020202020204" pitchFamily="34" charset="0"/>
                  <a:buChar char="•"/>
                </a:pPr>
                <a:r>
                  <a:rPr lang="en-US" sz="525"/>
                  <a:t>Adjust all timers for daylight savings</a:t>
                </a: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2704754" y="3946464"/>
                <a:ext cx="3676749" cy="879240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66973" indent="-66973" fontAlgn="base">
                  <a:buFont typeface="Arial" panose="020B0604020202020204" pitchFamily="34" charset="0"/>
                  <a:buChar char="•"/>
                </a:pPr>
                <a:r>
                  <a:rPr lang="en-US" sz="525"/>
                  <a:t>First week of April prep restroom facilities for summer season opening and turn on drinking fountains</a:t>
                </a:r>
              </a:p>
              <a:p>
                <a:pPr marL="66973" indent="-66973" fontAlgn="base">
                  <a:buFont typeface="Arial" panose="020B0604020202020204" pitchFamily="34" charset="0"/>
                  <a:buChar char="•"/>
                </a:pPr>
                <a:r>
                  <a:rPr lang="en-US" sz="525"/>
                  <a:t>First week of April start raw and potable water park irrigation and motor lubrications</a:t>
                </a:r>
              </a:p>
              <a:p>
                <a:pPr marL="66973" indent="-66973" fontAlgn="base">
                  <a:buFont typeface="Arial" panose="020B0604020202020204" pitchFamily="34" charset="0"/>
                  <a:buChar char="•"/>
                </a:pPr>
                <a:r>
                  <a:rPr lang="en-US" sz="525"/>
                  <a:t>First week of April roll down windscreens at Quail Campus</a:t>
                </a:r>
              </a:p>
              <a:p>
                <a:pPr marL="66973" indent="-66973" fontAlgn="base">
                  <a:buFont typeface="Arial" panose="020B0604020202020204" pitchFamily="34" charset="0"/>
                  <a:buChar char="•"/>
                </a:pPr>
                <a:r>
                  <a:rPr lang="en-US" sz="525"/>
                  <a:t>First week of April start backflow inspections</a:t>
                </a:r>
              </a:p>
              <a:p>
                <a:pPr marL="66973" indent="-66973" fontAlgn="base">
                  <a:buFont typeface="Arial" panose="020B0604020202020204" pitchFamily="34" charset="0"/>
                  <a:buChar char="•"/>
                </a:pPr>
                <a:r>
                  <a:rPr lang="en-US" sz="525"/>
                  <a:t>Second Monday in April open park facilities for summer with contractor cleanings</a:t>
                </a:r>
              </a:p>
              <a:p>
                <a:pPr marL="66973" indent="-66973" fontAlgn="base">
                  <a:buFont typeface="Arial" panose="020B0604020202020204" pitchFamily="34" charset="0"/>
                  <a:buChar char="•"/>
                </a:pPr>
                <a:r>
                  <a:rPr lang="en-US" sz="525"/>
                  <a:t>Clean parking lot drains and curbs (May)</a:t>
                </a:r>
              </a:p>
              <a:p>
                <a:pPr marL="66973" indent="-66973" fontAlgn="base">
                  <a:buFont typeface="Arial" panose="020B0604020202020204" pitchFamily="34" charset="0"/>
                  <a:buChar char="•"/>
                </a:pPr>
                <a:r>
                  <a:rPr lang="en-US" sz="525"/>
                  <a:t>First Monday in June structure cleaning and inspections</a:t>
                </a:r>
              </a:p>
              <a:p>
                <a:pPr marL="66973" indent="-66973">
                  <a:buFont typeface="Arial" panose="020B0604020202020204" pitchFamily="34" charset="0"/>
                  <a:buChar char="•"/>
                </a:pPr>
                <a:r>
                  <a:rPr lang="en-US" sz="525"/>
                  <a:t>First week in September inspect and service heaters</a:t>
                </a:r>
              </a:p>
              <a:p>
                <a:pPr marL="66973" indent="-66973">
                  <a:buFont typeface="Arial" panose="020B0604020202020204" pitchFamily="34" charset="0"/>
                  <a:buChar char="•"/>
                </a:pPr>
                <a:r>
                  <a:rPr lang="en-US" sz="525"/>
                  <a:t>Last week of September roll up windscreens at Quail Campus</a:t>
                </a:r>
              </a:p>
              <a:p>
                <a:pPr marL="66973" indent="-66973">
                  <a:buFont typeface="Arial" panose="020B0604020202020204" pitchFamily="34" charset="0"/>
                  <a:buChar char="•"/>
                </a:pPr>
                <a:r>
                  <a:rPr lang="en-US" sz="525"/>
                  <a:t>Turn on aerators throughout the system in April</a:t>
                </a: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6538065" y="4067651"/>
                <a:ext cx="2530743" cy="916816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9050">
                <a:solidFill>
                  <a:schemeClr val="tx1"/>
                </a:solidFill>
              </a:ln>
            </p:spPr>
            <p:txBody>
              <a:bodyPr wrap="square" rtlCol="0" anchor="t">
                <a:spAutoFit/>
              </a:bodyPr>
              <a:lstStyle/>
              <a:p>
                <a:pPr marL="66675" indent="-66675" fontAlgn="base">
                  <a:buFont typeface="Arial" panose="020B0604020202020204" pitchFamily="34" charset="0"/>
                  <a:buChar char="•"/>
                </a:pPr>
                <a:r>
                  <a:rPr lang="en-US" sz="500"/>
                  <a:t>First week of October start raw and potable water park irrigation shutdown and winterize the systems</a:t>
                </a:r>
              </a:p>
              <a:p>
                <a:pPr marL="66675" indent="-66675" fontAlgn="base">
                  <a:buFont typeface="Arial" panose="020B0604020202020204" pitchFamily="34" charset="0"/>
                  <a:buChar char="•"/>
                </a:pPr>
                <a:r>
                  <a:rPr lang="en-US" sz="500"/>
                  <a:t>Second Sunday in October close park facilities for the winter and winterize the systems</a:t>
                </a:r>
              </a:p>
              <a:p>
                <a:pPr marL="66675" indent="-66675" fontAlgn="base">
                  <a:buFont typeface="Arial" panose="020B0604020202020204" pitchFamily="34" charset="0"/>
                  <a:buChar char="•"/>
                </a:pPr>
                <a:r>
                  <a:rPr lang="en-US" sz="500"/>
                  <a:t>Second Sunday in November close community park facilities and winterize the systems</a:t>
                </a:r>
              </a:p>
              <a:p>
                <a:pPr marL="66675" indent="-66675" fontAlgn="base">
                  <a:buFont typeface="Arial" panose="020B0604020202020204" pitchFamily="34" charset="0"/>
                  <a:buChar char="•"/>
                </a:pPr>
                <a:r>
                  <a:rPr lang="en-US" sz="500"/>
                  <a:t>Second Monday in November shut down raw water systems at the community parks and winterize the systems</a:t>
                </a:r>
              </a:p>
              <a:p>
                <a:pPr marL="66675" indent="-66675" fontAlgn="base">
                  <a:buFont typeface="Arial" panose="020B0604020202020204" pitchFamily="34" charset="0"/>
                  <a:buChar char="•"/>
                </a:pPr>
                <a:r>
                  <a:rPr lang="en-US" sz="500"/>
                  <a:t>End pump and irrigation maintenance cycles</a:t>
                </a:r>
              </a:p>
              <a:p>
                <a:pPr marL="66675" indent="-66675" fontAlgn="base">
                  <a:buFont typeface="Arial" panose="020B0604020202020204" pitchFamily="34" charset="0"/>
                  <a:buChar char="•"/>
                </a:pPr>
                <a:r>
                  <a:rPr lang="en-US" sz="500"/>
                  <a:t>Adjust all timers for daylight savings</a:t>
                </a:r>
              </a:p>
              <a:p>
                <a:pPr marL="66675" indent="-66675" fontAlgn="base">
                  <a:buFont typeface="Arial" panose="020B0604020202020204" pitchFamily="34" charset="0"/>
                  <a:buChar char="•"/>
                </a:pPr>
                <a:r>
                  <a:rPr lang="en-US" sz="500"/>
                  <a:t>Turn off aerators throughout system</a:t>
                </a:r>
              </a:p>
            </p:txBody>
          </p:sp>
        </p:grpSp>
      </p:grpSp>
      <p:sp>
        <p:nvSpPr>
          <p:cNvPr id="17" name="TextBox 16"/>
          <p:cNvSpPr txBox="1"/>
          <p:nvPr/>
        </p:nvSpPr>
        <p:spPr>
          <a:xfrm>
            <a:off x="3147986" y="-51662"/>
            <a:ext cx="2860078" cy="248209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 algn="ctr" defTabSz="685800">
              <a:defRPr/>
            </a:pPr>
            <a:r>
              <a:rPr lang="en-US" sz="1000" u="sng">
                <a:ln w="0"/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"/>
              </a:rPr>
              <a:t>Parks and Forestry Operation Yearly Timeline 2022</a:t>
            </a:r>
            <a:endParaRPr lang="en-US" sz="1013" u="sng">
              <a:ln w="0"/>
              <a:solidFill>
                <a:prstClr val="black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2258" y="2027696"/>
            <a:ext cx="153581" cy="304184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750" b="1">
                <a:solidFill>
                  <a:schemeClr val="tx1"/>
                </a:solidFill>
              </a:rPr>
              <a:t>Work Plan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31F6FEB-CD6E-4F7B-82FA-9F24BEF222DD}"/>
              </a:ext>
            </a:extLst>
          </p:cNvPr>
          <p:cNvSpPr txBox="1"/>
          <p:nvPr/>
        </p:nvSpPr>
        <p:spPr>
          <a:xfrm>
            <a:off x="2626785" y="710589"/>
            <a:ext cx="912117" cy="3153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>
            <a:defPPr>
              <a:defRPr lang="en-US"/>
            </a:defPPr>
            <a:lvl1pPr algn="ctr">
              <a:defRPr sz="1000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defTabSz="685800">
              <a:defRPr/>
            </a:pPr>
            <a:r>
              <a:rPr lang="en-US" sz="600">
                <a:solidFill>
                  <a:srgbClr val="4D4D4D"/>
                </a:solidFill>
                <a:latin typeface="Calibri"/>
              </a:rPr>
              <a:t>Start Runoff Coordination with EOC and marketing team.</a:t>
            </a:r>
            <a:endParaRPr lang="en-US" sz="600">
              <a:solidFill>
                <a:srgbClr val="4D4D4D"/>
              </a:solidFill>
              <a:latin typeface="Calibri"/>
              <a:cs typeface="Calibri"/>
            </a:endParaRP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5CCB6794-A7BE-4585-8269-945C99174F12}"/>
              </a:ext>
            </a:extLst>
          </p:cNvPr>
          <p:cNvCxnSpPr/>
          <p:nvPr/>
        </p:nvCxnSpPr>
        <p:spPr>
          <a:xfrm flipV="1">
            <a:off x="3082844" y="480535"/>
            <a:ext cx="140379" cy="21210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0354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ity of Longmont Branding">
      <a:dk1>
        <a:srgbClr val="4D4D4D"/>
      </a:dk1>
      <a:lt1>
        <a:sysClr val="window" lastClr="FFFFFF"/>
      </a:lt1>
      <a:dk2>
        <a:srgbClr val="44546A"/>
      </a:dk2>
      <a:lt2>
        <a:srgbClr val="E7E6E6"/>
      </a:lt2>
      <a:accent1>
        <a:srgbClr val="003057"/>
      </a:accent1>
      <a:accent2>
        <a:srgbClr val="326295"/>
      </a:accent2>
      <a:accent3>
        <a:srgbClr val="6787B7"/>
      </a:accent3>
      <a:accent4>
        <a:srgbClr val="C05131"/>
      </a:accent4>
      <a:accent5>
        <a:srgbClr val="FF9D6E"/>
      </a:accent5>
      <a:accent6>
        <a:srgbClr val="EFBE7D"/>
      </a:accent6>
      <a:hlink>
        <a:srgbClr val="326295"/>
      </a:hlink>
      <a:folHlink>
        <a:srgbClr val="C05131"/>
      </a:folHlink>
    </a:clrScheme>
    <a:fontScheme name="Nunito">
      <a:majorFont>
        <a:latin typeface="Nunito ExtraBold"/>
        <a:ea typeface=""/>
        <a:cs typeface=""/>
      </a:majorFont>
      <a:minorFont>
        <a:latin typeface="Nuni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289FB658C3CA438868DF417823DC5F" ma:contentTypeVersion="21" ma:contentTypeDescription="Create a new document." ma:contentTypeScope="" ma:versionID="1073ce6c56c4a4654d4e5ce5f5472bec">
  <xsd:schema xmlns:xsd="http://www.w3.org/2001/XMLSchema" xmlns:xs="http://www.w3.org/2001/XMLSchema" xmlns:p="http://schemas.microsoft.com/office/2006/metadata/properties" xmlns:ns2="df26f541-4965-4129-b989-a177edff53d3" xmlns:ns3="3e58e194-9714-4c7d-8788-7facd8f2a6d0" xmlns:ns4="http://schemas.microsoft.com/sharepoint/v3/fields" targetNamespace="http://schemas.microsoft.com/office/2006/metadata/properties" ma:root="true" ma:fieldsID="4bdd45b653ae430c4af1872ae8cf2213" ns2:_="" ns3:_="" ns4:_="">
    <xsd:import namespace="df26f541-4965-4129-b989-a177edff53d3"/>
    <xsd:import namespace="3e58e194-9714-4c7d-8788-7facd8f2a6d0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Notes" minOccurs="0"/>
                <xsd:element ref="ns2:Assigned" minOccurs="0"/>
                <xsd:element ref="ns2:Approved" minOccurs="0"/>
                <xsd:element ref="ns3:SharedWithUsers" minOccurs="0"/>
                <xsd:element ref="ns3:SharedWithDetails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2:MediaServiceOCR" minOccurs="0"/>
                <xsd:element ref="ns2:MediaServiceLocation" minOccurs="0"/>
                <xsd:element ref="ns4:_DCDateModified" minOccurs="0"/>
                <xsd:element ref="ns2:Ques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26f541-4965-4129-b989-a177edff53d3" elementFormDefault="qualified">
    <xsd:import namespace="http://schemas.microsoft.com/office/2006/documentManagement/types"/>
    <xsd:import namespace="http://schemas.microsoft.com/office/infopath/2007/PartnerControls"/>
    <xsd:element name="Notes" ma:index="2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Assigned" ma:index="3" nillable="true" ma:displayName="Assigned" ma:format="Dropdown" ma:internalName="Assigned">
      <xsd:simpleType>
        <xsd:restriction base="dms:Choice">
          <xsd:enumeration value="Timber"/>
          <xsd:enumeration value="Ben"/>
          <xsd:enumeration value="Brett"/>
          <xsd:enumeration value="Chris"/>
        </xsd:restriction>
      </xsd:simpleType>
    </xsd:element>
    <xsd:element name="Approved" ma:index="4" nillable="true" ma:displayName="Approved" ma:default="0" ma:internalName="Approved">
      <xsd:simpleType>
        <xsd:restriction base="dms:Boolean"/>
      </xsd:simpleType>
    </xsd:element>
    <xsd:element name="MediaServiceMetadata" ma:index="9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Question" ma:index="22" nillable="true" ma:displayName="Question" ma:format="Dropdown" ma:internalName="Question">
      <xsd:simpleType>
        <xsd:restriction base="dms:Text">
          <xsd:maxLength value="255"/>
        </xsd:restriction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58e194-9714-4c7d-8788-7facd8f2a6d0" elementFormDefault="qualified">
    <xsd:import namespace="http://schemas.microsoft.com/office/2006/documentManagement/types"/>
    <xsd:import namespace="http://schemas.microsoft.com/office/infopath/2007/PartnerControls"/>
    <xsd:element name="SharedWithUsers" ma:index="7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8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Modified" ma:index="21" nillable="true" ma:displayName="Date Modified" ma:description="The date on which this resource was last modified" ma:format="DateTime" ma:internalName="_DCDateModified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9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3e58e194-9714-4c7d-8788-7facd8f2a6d0">
      <UserInfo>
        <DisplayName>Ana Castro</DisplayName>
        <AccountId>28</AccountId>
        <AccountType/>
      </UserInfo>
      <UserInfo>
        <DisplayName>Timber Toste</DisplayName>
        <AccountId>6</AccountId>
        <AccountType/>
      </UserInfo>
      <UserInfo>
        <DisplayName>Brad Schol</DisplayName>
        <AccountId>20</AccountId>
        <AccountType/>
      </UserInfo>
      <UserInfo>
        <DisplayName>Donietta Stritchko</DisplayName>
        <AccountId>19</AccountId>
        <AccountType/>
      </UserInfo>
      <UserInfo>
        <DisplayName>James Netzel</DisplayName>
        <AccountId>15</AccountId>
        <AccountType/>
      </UserInfo>
      <UserInfo>
        <DisplayName>Richard Williams</DisplayName>
        <AccountId>169</AccountId>
        <AccountType/>
      </UserInfo>
      <UserInfo>
        <DisplayName>Steve Ransweiler</DisplayName>
        <AccountId>44</AccountId>
        <AccountType/>
      </UserInfo>
      <UserInfo>
        <DisplayName>Kathy Kron</DisplayName>
        <AccountId>43</AccountId>
        <AccountType/>
      </UserInfo>
      <UserInfo>
        <DisplayName>David Bell</DisplayName>
        <AccountId>42</AccountId>
        <AccountType/>
      </UserInfo>
    </SharedWithUsers>
    <Notes xmlns="df26f541-4965-4129-b989-a177edff53d3" xsi:nil="true"/>
    <Assigned xmlns="df26f541-4965-4129-b989-a177edff53d3">Timber</Assigned>
    <Approved xmlns="df26f541-4965-4129-b989-a177edff53d3">false</Approved>
    <_DCDateModified xmlns="http://schemas.microsoft.com/sharepoint/v3/fields" xsi:nil="true"/>
    <Question xmlns="df26f541-4965-4129-b989-a177edff53d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687ABDB-A3A8-46F2-A765-6DCB0820C682}">
  <ds:schemaRefs>
    <ds:schemaRef ds:uri="3e58e194-9714-4c7d-8788-7facd8f2a6d0"/>
    <ds:schemaRef ds:uri="df26f541-4965-4129-b989-a177edff53d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65F6FC62-2108-4ADE-87A2-39CE4796F953}">
  <ds:schemaRefs>
    <ds:schemaRef ds:uri="http://purl.org/dc/dcmitype/"/>
    <ds:schemaRef ds:uri="http://schemas.microsoft.com/office/infopath/2007/PartnerControls"/>
    <ds:schemaRef ds:uri="3e58e194-9714-4c7d-8788-7facd8f2a6d0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df26f541-4965-4129-b989-a177edff53d3"/>
    <ds:schemaRef ds:uri="http://schemas.openxmlformats.org/package/2006/metadata/core-properties"/>
    <ds:schemaRef ds:uri="http://schemas.microsoft.com/sharepoint/v3/field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D79AC02-507D-4677-B182-1AD55138072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Words>824</Words>
  <Application>Microsoft Office PowerPoint</Application>
  <PresentationFormat>On-screen Show (16:9)</PresentationFormat>
  <Paragraphs>114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Nunito</vt:lpstr>
      <vt:lpstr>Nunito ExtraBold</vt:lpstr>
      <vt:lpstr>Wingdings</vt:lpstr>
      <vt:lpstr>Office Theme</vt:lpstr>
      <vt:lpstr>PowerPoint Presentation</vt:lpstr>
    </vt:vector>
  </TitlesOfParts>
  <Company>Guide Studio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Mary Wunderle</dc:creator>
  <cp:lastModifiedBy>Timber Toste</cp:lastModifiedBy>
  <cp:revision>53</cp:revision>
  <cp:lastPrinted>2021-12-20T21:33:16Z</cp:lastPrinted>
  <dcterms:created xsi:type="dcterms:W3CDTF">2018-11-08T16:07:25Z</dcterms:created>
  <dcterms:modified xsi:type="dcterms:W3CDTF">2022-01-05T15:33:55Z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0x0101006F289FB658C3CA438868DF417823DC5F</vt:lpwstr>
  </property>
  <property fmtid="{D5CDD505-2E9C-101B-9397-08002B2CF9AE}" pid="3" name="AssignedTo">
    <vt:lpwstr/>
  </property>
</Properties>
</file>